
<file path=[Content_Types].xml><?xml version="1.0" encoding="utf-8"?>
<Types xmlns="http://schemas.openxmlformats.org/package/2006/content-types">
  <Default Extension="gif" ContentType="image/gif"/>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webextensions/taskpanes.xml" ContentType="application/vnd.ms-office.webextensiontaskpanes+xml"/>
  <Override PartName="/ppt/webextensions/webextension1.xml" ContentType="application/vnd.ms-office.webextension+xml"/>
  <Override PartName="/ppt/webextensions/webextension2.xml" ContentType="application/vnd.ms-office.webextens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ink/ink1.xml" ContentType="application/inkml+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thumbnail" Target="docProps/thumbnail.jpeg"/><Relationship Id="rId2" Type="http://schemas.openxmlformats.org/officeDocument/2006/relationships/officeDocument" Target="ppt/presentation.xml"/><Relationship Id="rId1" Type="http://schemas.microsoft.com/office/2011/relationships/webextensiontaskpanes" Target="ppt/webextensions/taskpanes.xml"/><Relationship Id="rId5" Type="http://schemas.openxmlformats.org/officeDocument/2006/relationships/extended-properties" Target="docProps/app.xml"/><Relationship Id="rId4" Type="http://schemas.openxmlformats.org/package/2006/relationships/metadata/core-properties" Target="docProps/core.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41" r:id="rId1"/>
    <p:sldMasterId id="2147483813" r:id="rId2"/>
    <p:sldMasterId id="2147483825" r:id="rId3"/>
  </p:sldMasterIdLst>
  <p:sldIdLst>
    <p:sldId id="266" r:id="rId4"/>
    <p:sldId id="283" r:id="rId5"/>
    <p:sldId id="267" r:id="rId6"/>
    <p:sldId id="258" r:id="rId7"/>
    <p:sldId id="342" r:id="rId8"/>
    <p:sldId id="356" r:id="rId9"/>
    <p:sldId id="346" r:id="rId10"/>
    <p:sldId id="369" r:id="rId11"/>
    <p:sldId id="380" r:id="rId12"/>
    <p:sldId id="381" r:id="rId13"/>
    <p:sldId id="382" r:id="rId14"/>
    <p:sldId id="379" r:id="rId15"/>
    <p:sldId id="363" r:id="rId16"/>
    <p:sldId id="364" r:id="rId17"/>
    <p:sldId id="365" r:id="rId18"/>
    <p:sldId id="366" r:id="rId19"/>
    <p:sldId id="367" r:id="rId20"/>
    <p:sldId id="318" r:id="rId21"/>
    <p:sldId id="351" r:id="rId22"/>
    <p:sldId id="349" r:id="rId23"/>
  </p:sldIdLst>
  <p:sldSz cx="12192000" cy="6858000"/>
  <p:notesSz cx="6858000" cy="9144000"/>
  <p:defaultText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Seção Padrão" id="{D0D3EB37-A3ED-4485-AF7B-7B9AD2E9F3E3}">
          <p14:sldIdLst>
            <p14:sldId id="266"/>
            <p14:sldId id="283"/>
            <p14:sldId id="267"/>
            <p14:sldId id="258"/>
            <p14:sldId id="342"/>
            <p14:sldId id="356"/>
            <p14:sldId id="346"/>
            <p14:sldId id="369"/>
            <p14:sldId id="380"/>
            <p14:sldId id="381"/>
            <p14:sldId id="382"/>
            <p14:sldId id="379"/>
          </p14:sldIdLst>
        </p14:section>
        <p14:section name="lição" id="{16A57FF8-F339-4BE6-A4E6-BB1C7028BA6B}">
          <p14:sldIdLst>
            <p14:sldId id="363"/>
            <p14:sldId id="364"/>
            <p14:sldId id="365"/>
            <p14:sldId id="366"/>
            <p14:sldId id="367"/>
          </p14:sldIdLst>
        </p14:section>
        <p14:section name="Inicio da lição" id="{8D13D955-7872-482A-9AD7-2228959C4563}">
          <p14:sldIdLst>
            <p14:sldId id="318"/>
          </p14:sldIdLst>
        </p14:section>
        <p14:section name="Despedida" id="{7F55A980-5E90-4AB8-BFAE-D1BDC312C3A1}">
          <p14:sldIdLst>
            <p14:sldId id="351"/>
            <p14:sldId id="349"/>
          </p14:sldIdLst>
        </p14:section>
      </p14:sectionLst>
    </p:ex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90" d="100"/>
          <a:sy n="90" d="100"/>
        </p:scale>
        <p:origin x="528" y="7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theme" Target="theme/theme1.xml"/><Relationship Id="rId3" Type="http://schemas.openxmlformats.org/officeDocument/2006/relationships/slideMaster" Target="slideMasters/slideMaster3.xml"/><Relationship Id="rId21" Type="http://schemas.openxmlformats.org/officeDocument/2006/relationships/slide" Target="slides/slide18.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presProps" Target="presProp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10" Type="http://schemas.openxmlformats.org/officeDocument/2006/relationships/slide" Target="slides/slide7.xml"/><Relationship Id="rId19" Type="http://schemas.openxmlformats.org/officeDocument/2006/relationships/slide" Target="slides/slide16.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tableStyles" Target="tableStyles.xml"/></Relationships>
</file>

<file path=ppt/ink/ink1.xml><?xml version="1.0" encoding="utf-8"?>
<inkml:ink xmlns:inkml="http://www.w3.org/2003/InkML">
  <inkml:definitions>
    <inkml:context xml:id="ctx0">
      <inkml:inkSource xml:id="inkSrc0">
        <inkml:traceFormat>
          <inkml:channel name="X" type="integer" max="1600" units="cm"/>
          <inkml:channel name="Y" type="integer" max="900" units="cm"/>
          <inkml:channel name="T" type="integer" max="2.14748E9" units="dev"/>
        </inkml:traceFormat>
        <inkml:channelProperties>
          <inkml:channelProperty channel="X" name="resolution" value="36.11738" units="1/cm"/>
          <inkml:channelProperty channel="Y" name="resolution" value="36.14458" units="1/cm"/>
          <inkml:channelProperty channel="T" name="resolution" value="1" units="1/dev"/>
        </inkml:channelProperties>
      </inkml:inkSource>
      <inkml:timestamp xml:id="ts0" timeString="2021-05-14T19:50:28.944"/>
    </inkml:context>
    <inkml:brush xml:id="br0">
      <inkml:brushProperty name="width" value="0.05292" units="cm"/>
      <inkml:brushProperty name="height" value="0.05292" units="cm"/>
      <inkml:brushProperty name="color" value="#FF0000"/>
    </inkml:brush>
  </inkml:definitions>
  <inkml:trace contextRef="#ctx0" brushRef="#br0">12721 9102 0,'21'84'31,"64"149"-31,-43 64 16,85 41-16,233 424 15,-64 275-15,-20 43 16,20-106-16,-63 42 16,84 296-1,-274-783 1,20-233-16,-63-42 15,0-169-15,0-43 16,0-105 62,-21-1-62,-21 1-16,-22-22 15</inkml:trace>
  <inkml:trace contextRef="#ctx0" brushRef="#br0" timeOffset="781.45">14245 17124 0,'0'0'16,"233"212"-16,-21-22 0,-22-63 15,-21 42-15,-105-105 16,-1 21 0,-20-64-16,20 42 15,-42-63 48,-21-127-63,0-127 15,-42 21-15,-43 1 16,43-44-16,-21-20 16,20 42-16,-41-106 15,41-21 1,22 318-16,21 42 16</inkml:trace>
</inkml:ink>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Slide de título">
    <p:spTree>
      <p:nvGrpSpPr>
        <p:cNvPr id="1" name=""/>
        <p:cNvGrpSpPr/>
        <p:nvPr/>
      </p:nvGrpSpPr>
      <p:grpSpPr>
        <a:xfrm>
          <a:off x="0" y="0"/>
          <a:ext cx="0" cy="0"/>
          <a:chOff x="0" y="0"/>
          <a:chExt cx="0" cy="0"/>
        </a:xfrm>
      </p:grpSpPr>
      <p:sp>
        <p:nvSpPr>
          <p:cNvPr id="2" name="Título 1"/>
          <p:cNvSpPr>
            <a:spLocks noGrp="1"/>
          </p:cNvSpPr>
          <p:nvPr>
            <p:ph type="ctrTitle"/>
          </p:nvPr>
        </p:nvSpPr>
        <p:spPr>
          <a:xfrm>
            <a:off x="1524000" y="1122363"/>
            <a:ext cx="9144000" cy="2387600"/>
          </a:xfrm>
        </p:spPr>
        <p:txBody>
          <a:bodyPr anchor="b"/>
          <a:lstStyle>
            <a:lvl1pPr algn="ctr">
              <a:defRPr sz="6000"/>
            </a:lvl1pPr>
          </a:lstStyle>
          <a:p>
            <a:r>
              <a:rPr lang="pt-BR"/>
              <a:t>Clique para editar o título mestre</a:t>
            </a:r>
          </a:p>
        </p:txBody>
      </p:sp>
      <p:sp>
        <p:nvSpPr>
          <p:cNvPr id="3" name="Subtítulo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pt-BR"/>
              <a:t>Clique para editar o estilo do subtítulo mestre</a:t>
            </a:r>
          </a:p>
        </p:txBody>
      </p:sp>
      <p:sp>
        <p:nvSpPr>
          <p:cNvPr id="4" name="Espaço Reservado para Data 3"/>
          <p:cNvSpPr>
            <a:spLocks noGrp="1"/>
          </p:cNvSpPr>
          <p:nvPr>
            <p:ph type="dt" sz="half" idx="10"/>
          </p:nvPr>
        </p:nvSpPr>
        <p:spPr/>
        <p:txBody>
          <a:bodyPr/>
          <a:lstStyle/>
          <a:p>
            <a:fld id="{4546BE41-2B84-4EBF-A7C2-24E0A398D4D7}" type="datetimeFigureOut">
              <a:rPr lang="pt-BR" smtClean="0"/>
              <a:t>18/06/2021</a:t>
            </a:fld>
            <a:endParaRPr lang="pt-BR"/>
          </a:p>
        </p:txBody>
      </p:sp>
      <p:sp>
        <p:nvSpPr>
          <p:cNvPr id="5" name="Espaço Reservado para Rodapé 4"/>
          <p:cNvSpPr>
            <a:spLocks noGrp="1"/>
          </p:cNvSpPr>
          <p:nvPr>
            <p:ph type="ftr" sz="quarter" idx="11"/>
          </p:nvPr>
        </p:nvSpPr>
        <p:spPr/>
        <p:txBody>
          <a:bodyPr/>
          <a:lstStyle/>
          <a:p>
            <a:endParaRPr lang="pt-BR"/>
          </a:p>
        </p:txBody>
      </p:sp>
      <p:sp>
        <p:nvSpPr>
          <p:cNvPr id="6" name="Espaço Reservado para Número de Slide 5"/>
          <p:cNvSpPr>
            <a:spLocks noGrp="1"/>
          </p:cNvSpPr>
          <p:nvPr>
            <p:ph type="sldNum" sz="quarter" idx="12"/>
          </p:nvPr>
        </p:nvSpPr>
        <p:spPr/>
        <p:txBody>
          <a:bodyPr/>
          <a:lstStyle/>
          <a:p>
            <a:fld id="{8301362A-7E76-464E-AD1F-0CBA224DD266}" type="slidenum">
              <a:rPr lang="pt-BR" smtClean="0"/>
              <a:t>‹nº›</a:t>
            </a:fld>
            <a:endParaRPr lang="pt-BR"/>
          </a:p>
        </p:txBody>
      </p:sp>
    </p:spTree>
    <p:extLst>
      <p:ext uri="{BB962C8B-B14F-4D97-AF65-F5344CB8AC3E}">
        <p14:creationId xmlns:p14="http://schemas.microsoft.com/office/powerpoint/2010/main" val="983745494"/>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e texto vertical">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BR"/>
              <a:t>Clique para editar o título mestre</a:t>
            </a:r>
          </a:p>
        </p:txBody>
      </p:sp>
      <p:sp>
        <p:nvSpPr>
          <p:cNvPr id="3" name="Espaço Reservado para Texto Vertical 2"/>
          <p:cNvSpPr>
            <a:spLocks noGrp="1"/>
          </p:cNvSpPr>
          <p:nvPr>
            <p:ph type="body" orient="vert" idx="1"/>
          </p:nvPr>
        </p:nvSpPr>
        <p:spPr/>
        <p:txBody>
          <a:bodyPr vert="eaVert"/>
          <a:lstStyle/>
          <a:p>
            <a:pPr lvl="0"/>
            <a:r>
              <a:rPr lang="pt-BR"/>
              <a:t>Clique para editar o texto mestre</a:t>
            </a:r>
          </a:p>
          <a:p>
            <a:pPr lvl="1"/>
            <a:r>
              <a:rPr lang="pt-BR"/>
              <a:t>Segundo nível</a:t>
            </a:r>
          </a:p>
          <a:p>
            <a:pPr lvl="2"/>
            <a:r>
              <a:rPr lang="pt-BR"/>
              <a:t>Terceiro nível</a:t>
            </a:r>
          </a:p>
          <a:p>
            <a:pPr lvl="3"/>
            <a:r>
              <a:rPr lang="pt-BR"/>
              <a:t>Quarto nível</a:t>
            </a:r>
          </a:p>
          <a:p>
            <a:pPr lvl="4"/>
            <a:r>
              <a:rPr lang="pt-BR"/>
              <a:t>Quinto nível</a:t>
            </a:r>
          </a:p>
        </p:txBody>
      </p:sp>
      <p:sp>
        <p:nvSpPr>
          <p:cNvPr id="4" name="Espaço Reservado para Data 3"/>
          <p:cNvSpPr>
            <a:spLocks noGrp="1"/>
          </p:cNvSpPr>
          <p:nvPr>
            <p:ph type="dt" sz="half" idx="10"/>
          </p:nvPr>
        </p:nvSpPr>
        <p:spPr/>
        <p:txBody>
          <a:bodyPr/>
          <a:lstStyle/>
          <a:p>
            <a:fld id="{4546BE41-2B84-4EBF-A7C2-24E0A398D4D7}" type="datetimeFigureOut">
              <a:rPr lang="pt-BR" smtClean="0"/>
              <a:t>18/06/2021</a:t>
            </a:fld>
            <a:endParaRPr lang="pt-BR"/>
          </a:p>
        </p:txBody>
      </p:sp>
      <p:sp>
        <p:nvSpPr>
          <p:cNvPr id="5" name="Espaço Reservado para Rodapé 4"/>
          <p:cNvSpPr>
            <a:spLocks noGrp="1"/>
          </p:cNvSpPr>
          <p:nvPr>
            <p:ph type="ftr" sz="quarter" idx="11"/>
          </p:nvPr>
        </p:nvSpPr>
        <p:spPr/>
        <p:txBody>
          <a:bodyPr/>
          <a:lstStyle/>
          <a:p>
            <a:endParaRPr lang="pt-BR"/>
          </a:p>
        </p:txBody>
      </p:sp>
      <p:sp>
        <p:nvSpPr>
          <p:cNvPr id="6" name="Espaço Reservado para Número de Slide 5"/>
          <p:cNvSpPr>
            <a:spLocks noGrp="1"/>
          </p:cNvSpPr>
          <p:nvPr>
            <p:ph type="sldNum" sz="quarter" idx="12"/>
          </p:nvPr>
        </p:nvSpPr>
        <p:spPr/>
        <p:txBody>
          <a:bodyPr/>
          <a:lstStyle/>
          <a:p>
            <a:fld id="{8301362A-7E76-464E-AD1F-0CBA224DD266}" type="slidenum">
              <a:rPr lang="pt-BR" smtClean="0"/>
              <a:t>‹nº›</a:t>
            </a:fld>
            <a:endParaRPr lang="pt-BR"/>
          </a:p>
        </p:txBody>
      </p:sp>
    </p:spTree>
    <p:extLst>
      <p:ext uri="{BB962C8B-B14F-4D97-AF65-F5344CB8AC3E}">
        <p14:creationId xmlns:p14="http://schemas.microsoft.com/office/powerpoint/2010/main" val="3255282874"/>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e texto verticais">
    <p:spTree>
      <p:nvGrpSpPr>
        <p:cNvPr id="1" name=""/>
        <p:cNvGrpSpPr/>
        <p:nvPr/>
      </p:nvGrpSpPr>
      <p:grpSpPr>
        <a:xfrm>
          <a:off x="0" y="0"/>
          <a:ext cx="0" cy="0"/>
          <a:chOff x="0" y="0"/>
          <a:chExt cx="0" cy="0"/>
        </a:xfrm>
      </p:grpSpPr>
      <p:sp>
        <p:nvSpPr>
          <p:cNvPr id="2" name="Título Vertical 1"/>
          <p:cNvSpPr>
            <a:spLocks noGrp="1"/>
          </p:cNvSpPr>
          <p:nvPr>
            <p:ph type="title" orient="vert"/>
          </p:nvPr>
        </p:nvSpPr>
        <p:spPr>
          <a:xfrm>
            <a:off x="8724900" y="365125"/>
            <a:ext cx="2628900" cy="5811838"/>
          </a:xfrm>
        </p:spPr>
        <p:txBody>
          <a:bodyPr vert="eaVert"/>
          <a:lstStyle/>
          <a:p>
            <a:r>
              <a:rPr lang="pt-BR"/>
              <a:t>Clique para editar o título mestre</a:t>
            </a:r>
          </a:p>
        </p:txBody>
      </p:sp>
      <p:sp>
        <p:nvSpPr>
          <p:cNvPr id="3" name="Espaço Reservado para Texto Vertical 2"/>
          <p:cNvSpPr>
            <a:spLocks noGrp="1"/>
          </p:cNvSpPr>
          <p:nvPr>
            <p:ph type="body" orient="vert" idx="1"/>
          </p:nvPr>
        </p:nvSpPr>
        <p:spPr>
          <a:xfrm>
            <a:off x="838200" y="365125"/>
            <a:ext cx="7734300" cy="5811838"/>
          </a:xfrm>
        </p:spPr>
        <p:txBody>
          <a:bodyPr vert="eaVert"/>
          <a:lstStyle/>
          <a:p>
            <a:pPr lvl="0"/>
            <a:r>
              <a:rPr lang="pt-BR"/>
              <a:t>Clique para editar o texto mestre</a:t>
            </a:r>
          </a:p>
          <a:p>
            <a:pPr lvl="1"/>
            <a:r>
              <a:rPr lang="pt-BR"/>
              <a:t>Segundo nível</a:t>
            </a:r>
          </a:p>
          <a:p>
            <a:pPr lvl="2"/>
            <a:r>
              <a:rPr lang="pt-BR"/>
              <a:t>Terceiro nível</a:t>
            </a:r>
          </a:p>
          <a:p>
            <a:pPr lvl="3"/>
            <a:r>
              <a:rPr lang="pt-BR"/>
              <a:t>Quarto nível</a:t>
            </a:r>
          </a:p>
          <a:p>
            <a:pPr lvl="4"/>
            <a:r>
              <a:rPr lang="pt-BR"/>
              <a:t>Quinto nível</a:t>
            </a:r>
          </a:p>
        </p:txBody>
      </p:sp>
      <p:sp>
        <p:nvSpPr>
          <p:cNvPr id="4" name="Espaço Reservado para Data 3"/>
          <p:cNvSpPr>
            <a:spLocks noGrp="1"/>
          </p:cNvSpPr>
          <p:nvPr>
            <p:ph type="dt" sz="half" idx="10"/>
          </p:nvPr>
        </p:nvSpPr>
        <p:spPr/>
        <p:txBody>
          <a:bodyPr/>
          <a:lstStyle/>
          <a:p>
            <a:fld id="{4546BE41-2B84-4EBF-A7C2-24E0A398D4D7}" type="datetimeFigureOut">
              <a:rPr lang="pt-BR" smtClean="0"/>
              <a:t>18/06/2021</a:t>
            </a:fld>
            <a:endParaRPr lang="pt-BR"/>
          </a:p>
        </p:txBody>
      </p:sp>
      <p:sp>
        <p:nvSpPr>
          <p:cNvPr id="5" name="Espaço Reservado para Rodapé 4"/>
          <p:cNvSpPr>
            <a:spLocks noGrp="1"/>
          </p:cNvSpPr>
          <p:nvPr>
            <p:ph type="ftr" sz="quarter" idx="11"/>
          </p:nvPr>
        </p:nvSpPr>
        <p:spPr/>
        <p:txBody>
          <a:bodyPr/>
          <a:lstStyle/>
          <a:p>
            <a:endParaRPr lang="pt-BR"/>
          </a:p>
        </p:txBody>
      </p:sp>
      <p:sp>
        <p:nvSpPr>
          <p:cNvPr id="6" name="Espaço Reservado para Número de Slide 5"/>
          <p:cNvSpPr>
            <a:spLocks noGrp="1"/>
          </p:cNvSpPr>
          <p:nvPr>
            <p:ph type="sldNum" sz="quarter" idx="12"/>
          </p:nvPr>
        </p:nvSpPr>
        <p:spPr/>
        <p:txBody>
          <a:bodyPr/>
          <a:lstStyle/>
          <a:p>
            <a:fld id="{8301362A-7E76-464E-AD1F-0CBA224DD266}" type="slidenum">
              <a:rPr lang="pt-BR" smtClean="0"/>
              <a:t>‹nº›</a:t>
            </a:fld>
            <a:endParaRPr lang="pt-BR"/>
          </a:p>
        </p:txBody>
      </p:sp>
    </p:spTree>
    <p:extLst>
      <p:ext uri="{BB962C8B-B14F-4D97-AF65-F5344CB8AC3E}">
        <p14:creationId xmlns:p14="http://schemas.microsoft.com/office/powerpoint/2010/main" val="1137830518"/>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Slide de Título">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pt-BR"/>
              <a:t>Clique para editar o título Mestre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pt-BR"/>
              <a:t>Clique para editar o estilo do subtítulo Mestre</a:t>
            </a:r>
            <a:endParaRPr lang="en-US" dirty="0"/>
          </a:p>
        </p:txBody>
      </p:sp>
      <p:sp>
        <p:nvSpPr>
          <p:cNvPr id="4" name="Date Placeholder 3"/>
          <p:cNvSpPr>
            <a:spLocks noGrp="1"/>
          </p:cNvSpPr>
          <p:nvPr>
            <p:ph type="dt" sz="half" idx="10"/>
          </p:nvPr>
        </p:nvSpPr>
        <p:spPr/>
        <p:txBody>
          <a:bodyPr/>
          <a:lstStyle/>
          <a:p>
            <a:fld id="{1EBDFE8D-4BC9-44B7-A727-A7AF7E3E5A89}" type="datetimeFigureOut">
              <a:rPr lang="pt-BR" smtClean="0"/>
              <a:t>18/06/2021</a:t>
            </a:fld>
            <a:endParaRPr lang="pt-BR"/>
          </a:p>
        </p:txBody>
      </p:sp>
      <p:sp>
        <p:nvSpPr>
          <p:cNvPr id="5" name="Footer Placeholder 4"/>
          <p:cNvSpPr>
            <a:spLocks noGrp="1"/>
          </p:cNvSpPr>
          <p:nvPr>
            <p:ph type="ftr" sz="quarter" idx="11"/>
          </p:nvPr>
        </p:nvSpPr>
        <p:spPr/>
        <p:txBody>
          <a:bodyPr/>
          <a:lstStyle/>
          <a:p>
            <a:endParaRPr lang="pt-BR"/>
          </a:p>
        </p:txBody>
      </p:sp>
      <p:sp>
        <p:nvSpPr>
          <p:cNvPr id="6" name="Slide Number Placeholder 5"/>
          <p:cNvSpPr>
            <a:spLocks noGrp="1"/>
          </p:cNvSpPr>
          <p:nvPr>
            <p:ph type="sldNum" sz="quarter" idx="12"/>
          </p:nvPr>
        </p:nvSpPr>
        <p:spPr/>
        <p:txBody>
          <a:bodyPr/>
          <a:lstStyle/>
          <a:p>
            <a:fld id="{51F6EAA8-71DB-4272-B1AE-206CF2013C56}" type="slidenum">
              <a:rPr lang="pt-BR" smtClean="0"/>
              <a:t>‹nº›</a:t>
            </a:fld>
            <a:endParaRPr lang="pt-BR"/>
          </a:p>
        </p:txBody>
      </p:sp>
    </p:spTree>
    <p:extLst>
      <p:ext uri="{BB962C8B-B14F-4D97-AF65-F5344CB8AC3E}">
        <p14:creationId xmlns:p14="http://schemas.microsoft.com/office/powerpoint/2010/main" val="244034869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ítulo e Conteúd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t-BR"/>
              <a:t>Clique para editar o título Mestre</a:t>
            </a:r>
            <a:endParaRPr lang="en-US" dirty="0"/>
          </a:p>
        </p:txBody>
      </p:sp>
      <p:sp>
        <p:nvSpPr>
          <p:cNvPr id="3" name="Content Placeholder 2"/>
          <p:cNvSpPr>
            <a:spLocks noGrp="1"/>
          </p:cNvSpPr>
          <p:nvPr>
            <p:ph idx="1"/>
          </p:nvPr>
        </p:nvSpPr>
        <p:spPr/>
        <p:txBody>
          <a:bodyPr/>
          <a:lstStyle/>
          <a:p>
            <a:pPr lvl="0"/>
            <a:r>
              <a:rPr lang="pt-BR"/>
              <a:t>Clique para editar os estilos de texto Mestres</a:t>
            </a:r>
          </a:p>
          <a:p>
            <a:pPr lvl="1"/>
            <a:r>
              <a:rPr lang="pt-BR"/>
              <a:t>Segundo nível</a:t>
            </a:r>
          </a:p>
          <a:p>
            <a:pPr lvl="2"/>
            <a:r>
              <a:rPr lang="pt-BR"/>
              <a:t>Terceiro nível</a:t>
            </a:r>
          </a:p>
          <a:p>
            <a:pPr lvl="3"/>
            <a:r>
              <a:rPr lang="pt-BR"/>
              <a:t>Quarto nível</a:t>
            </a:r>
          </a:p>
          <a:p>
            <a:pPr lvl="4"/>
            <a:r>
              <a:rPr lang="pt-BR"/>
              <a:t>Quinto nível</a:t>
            </a:r>
            <a:endParaRPr lang="en-US" dirty="0"/>
          </a:p>
        </p:txBody>
      </p:sp>
      <p:sp>
        <p:nvSpPr>
          <p:cNvPr id="4" name="Date Placeholder 3"/>
          <p:cNvSpPr>
            <a:spLocks noGrp="1"/>
          </p:cNvSpPr>
          <p:nvPr>
            <p:ph type="dt" sz="half" idx="10"/>
          </p:nvPr>
        </p:nvSpPr>
        <p:spPr/>
        <p:txBody>
          <a:bodyPr/>
          <a:lstStyle/>
          <a:p>
            <a:fld id="{1EBDFE8D-4BC9-44B7-A727-A7AF7E3E5A89}" type="datetimeFigureOut">
              <a:rPr lang="pt-BR" smtClean="0"/>
              <a:t>18/06/2021</a:t>
            </a:fld>
            <a:endParaRPr lang="pt-BR"/>
          </a:p>
        </p:txBody>
      </p:sp>
      <p:sp>
        <p:nvSpPr>
          <p:cNvPr id="5" name="Footer Placeholder 4"/>
          <p:cNvSpPr>
            <a:spLocks noGrp="1"/>
          </p:cNvSpPr>
          <p:nvPr>
            <p:ph type="ftr" sz="quarter" idx="11"/>
          </p:nvPr>
        </p:nvSpPr>
        <p:spPr/>
        <p:txBody>
          <a:bodyPr/>
          <a:lstStyle/>
          <a:p>
            <a:endParaRPr lang="pt-BR"/>
          </a:p>
        </p:txBody>
      </p:sp>
      <p:sp>
        <p:nvSpPr>
          <p:cNvPr id="6" name="Slide Number Placeholder 5"/>
          <p:cNvSpPr>
            <a:spLocks noGrp="1"/>
          </p:cNvSpPr>
          <p:nvPr>
            <p:ph type="sldNum" sz="quarter" idx="12"/>
          </p:nvPr>
        </p:nvSpPr>
        <p:spPr/>
        <p:txBody>
          <a:bodyPr/>
          <a:lstStyle/>
          <a:p>
            <a:fld id="{51F6EAA8-71DB-4272-B1AE-206CF2013C56}" type="slidenum">
              <a:rPr lang="pt-BR" smtClean="0"/>
              <a:t>‹nº›</a:t>
            </a:fld>
            <a:endParaRPr lang="pt-BR"/>
          </a:p>
        </p:txBody>
      </p:sp>
    </p:spTree>
    <p:extLst>
      <p:ext uri="{BB962C8B-B14F-4D97-AF65-F5344CB8AC3E}">
        <p14:creationId xmlns:p14="http://schemas.microsoft.com/office/powerpoint/2010/main" val="124485248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Cabeçalho da Seção">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pt-BR"/>
              <a:t>Clique para editar o título Mestre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pt-BR"/>
              <a:t>Clique para editar os estilos de texto Mestres</a:t>
            </a:r>
          </a:p>
        </p:txBody>
      </p:sp>
      <p:sp>
        <p:nvSpPr>
          <p:cNvPr id="4" name="Date Placeholder 3"/>
          <p:cNvSpPr>
            <a:spLocks noGrp="1"/>
          </p:cNvSpPr>
          <p:nvPr>
            <p:ph type="dt" sz="half" idx="10"/>
          </p:nvPr>
        </p:nvSpPr>
        <p:spPr/>
        <p:txBody>
          <a:bodyPr/>
          <a:lstStyle/>
          <a:p>
            <a:fld id="{1EBDFE8D-4BC9-44B7-A727-A7AF7E3E5A89}" type="datetimeFigureOut">
              <a:rPr lang="pt-BR" smtClean="0"/>
              <a:t>18/06/2021</a:t>
            </a:fld>
            <a:endParaRPr lang="pt-BR"/>
          </a:p>
        </p:txBody>
      </p:sp>
      <p:sp>
        <p:nvSpPr>
          <p:cNvPr id="5" name="Footer Placeholder 4"/>
          <p:cNvSpPr>
            <a:spLocks noGrp="1"/>
          </p:cNvSpPr>
          <p:nvPr>
            <p:ph type="ftr" sz="quarter" idx="11"/>
          </p:nvPr>
        </p:nvSpPr>
        <p:spPr/>
        <p:txBody>
          <a:bodyPr/>
          <a:lstStyle/>
          <a:p>
            <a:endParaRPr lang="pt-BR"/>
          </a:p>
        </p:txBody>
      </p:sp>
      <p:sp>
        <p:nvSpPr>
          <p:cNvPr id="6" name="Slide Number Placeholder 5"/>
          <p:cNvSpPr>
            <a:spLocks noGrp="1"/>
          </p:cNvSpPr>
          <p:nvPr>
            <p:ph type="sldNum" sz="quarter" idx="12"/>
          </p:nvPr>
        </p:nvSpPr>
        <p:spPr/>
        <p:txBody>
          <a:bodyPr/>
          <a:lstStyle/>
          <a:p>
            <a:fld id="{51F6EAA8-71DB-4272-B1AE-206CF2013C56}" type="slidenum">
              <a:rPr lang="pt-BR" smtClean="0"/>
              <a:t>‹nº›</a:t>
            </a:fld>
            <a:endParaRPr lang="pt-BR"/>
          </a:p>
        </p:txBody>
      </p:sp>
    </p:spTree>
    <p:extLst>
      <p:ext uri="{BB962C8B-B14F-4D97-AF65-F5344CB8AC3E}">
        <p14:creationId xmlns:p14="http://schemas.microsoft.com/office/powerpoint/2010/main" val="1959992259"/>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Duas Partes de Conteúd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t-BR"/>
              <a:t>Clique para editar o título Mestre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pt-BR"/>
              <a:t>Clique para editar os estilos de texto Mestres</a:t>
            </a:r>
          </a:p>
          <a:p>
            <a:pPr lvl="1"/>
            <a:r>
              <a:rPr lang="pt-BR"/>
              <a:t>Segundo nível</a:t>
            </a:r>
          </a:p>
          <a:p>
            <a:pPr lvl="2"/>
            <a:r>
              <a:rPr lang="pt-BR"/>
              <a:t>Terceiro nível</a:t>
            </a:r>
          </a:p>
          <a:p>
            <a:pPr lvl="3"/>
            <a:r>
              <a:rPr lang="pt-BR"/>
              <a:t>Quarto nível</a:t>
            </a:r>
          </a:p>
          <a:p>
            <a:pPr lvl="4"/>
            <a:r>
              <a:rPr lang="pt-BR"/>
              <a:t>Quinto nível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pt-BR"/>
              <a:t>Clique para editar os estilos de texto Mestres</a:t>
            </a:r>
          </a:p>
          <a:p>
            <a:pPr lvl="1"/>
            <a:r>
              <a:rPr lang="pt-BR"/>
              <a:t>Segundo nível</a:t>
            </a:r>
          </a:p>
          <a:p>
            <a:pPr lvl="2"/>
            <a:r>
              <a:rPr lang="pt-BR"/>
              <a:t>Terceiro nível</a:t>
            </a:r>
          </a:p>
          <a:p>
            <a:pPr lvl="3"/>
            <a:r>
              <a:rPr lang="pt-BR"/>
              <a:t>Quarto nível</a:t>
            </a:r>
          </a:p>
          <a:p>
            <a:pPr lvl="4"/>
            <a:r>
              <a:rPr lang="pt-BR"/>
              <a:t>Quinto nível</a:t>
            </a:r>
            <a:endParaRPr lang="en-US" dirty="0"/>
          </a:p>
        </p:txBody>
      </p:sp>
      <p:sp>
        <p:nvSpPr>
          <p:cNvPr id="5" name="Date Placeholder 4"/>
          <p:cNvSpPr>
            <a:spLocks noGrp="1"/>
          </p:cNvSpPr>
          <p:nvPr>
            <p:ph type="dt" sz="half" idx="10"/>
          </p:nvPr>
        </p:nvSpPr>
        <p:spPr/>
        <p:txBody>
          <a:bodyPr/>
          <a:lstStyle/>
          <a:p>
            <a:fld id="{1EBDFE8D-4BC9-44B7-A727-A7AF7E3E5A89}" type="datetimeFigureOut">
              <a:rPr lang="pt-BR" smtClean="0"/>
              <a:t>18/06/2021</a:t>
            </a:fld>
            <a:endParaRPr lang="pt-BR"/>
          </a:p>
        </p:txBody>
      </p:sp>
      <p:sp>
        <p:nvSpPr>
          <p:cNvPr id="6" name="Footer Placeholder 5"/>
          <p:cNvSpPr>
            <a:spLocks noGrp="1"/>
          </p:cNvSpPr>
          <p:nvPr>
            <p:ph type="ftr" sz="quarter" idx="11"/>
          </p:nvPr>
        </p:nvSpPr>
        <p:spPr/>
        <p:txBody>
          <a:bodyPr/>
          <a:lstStyle/>
          <a:p>
            <a:endParaRPr lang="pt-BR"/>
          </a:p>
        </p:txBody>
      </p:sp>
      <p:sp>
        <p:nvSpPr>
          <p:cNvPr id="7" name="Slide Number Placeholder 6"/>
          <p:cNvSpPr>
            <a:spLocks noGrp="1"/>
          </p:cNvSpPr>
          <p:nvPr>
            <p:ph type="sldNum" sz="quarter" idx="12"/>
          </p:nvPr>
        </p:nvSpPr>
        <p:spPr/>
        <p:txBody>
          <a:bodyPr/>
          <a:lstStyle/>
          <a:p>
            <a:fld id="{51F6EAA8-71DB-4272-B1AE-206CF2013C56}" type="slidenum">
              <a:rPr lang="pt-BR" smtClean="0"/>
              <a:t>‹nº›</a:t>
            </a:fld>
            <a:endParaRPr lang="pt-BR"/>
          </a:p>
        </p:txBody>
      </p:sp>
    </p:spTree>
    <p:extLst>
      <p:ext uri="{BB962C8B-B14F-4D97-AF65-F5344CB8AC3E}">
        <p14:creationId xmlns:p14="http://schemas.microsoft.com/office/powerpoint/2010/main" val="4181401051"/>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ação">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pt-BR"/>
              <a:t>Clique para editar o título Mestre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t-BR"/>
              <a:t>Clique para editar os estilos de texto Mestres</a:t>
            </a:r>
          </a:p>
        </p:txBody>
      </p:sp>
      <p:sp>
        <p:nvSpPr>
          <p:cNvPr id="4" name="Content Placeholder 3"/>
          <p:cNvSpPr>
            <a:spLocks noGrp="1"/>
          </p:cNvSpPr>
          <p:nvPr>
            <p:ph sz="half" idx="2"/>
          </p:nvPr>
        </p:nvSpPr>
        <p:spPr>
          <a:xfrm>
            <a:off x="839788" y="2505075"/>
            <a:ext cx="5157787" cy="3684588"/>
          </a:xfrm>
        </p:spPr>
        <p:txBody>
          <a:bodyPr/>
          <a:lstStyle/>
          <a:p>
            <a:pPr lvl="0"/>
            <a:r>
              <a:rPr lang="pt-BR"/>
              <a:t>Clique para editar os estilos de texto Mestres</a:t>
            </a:r>
          </a:p>
          <a:p>
            <a:pPr lvl="1"/>
            <a:r>
              <a:rPr lang="pt-BR"/>
              <a:t>Segundo nível</a:t>
            </a:r>
          </a:p>
          <a:p>
            <a:pPr lvl="2"/>
            <a:r>
              <a:rPr lang="pt-BR"/>
              <a:t>Terceiro nível</a:t>
            </a:r>
          </a:p>
          <a:p>
            <a:pPr lvl="3"/>
            <a:r>
              <a:rPr lang="pt-BR"/>
              <a:t>Quarto nível</a:t>
            </a:r>
          </a:p>
          <a:p>
            <a:pPr lvl="4"/>
            <a:r>
              <a:rPr lang="pt-BR"/>
              <a:t>Quinto nível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t-BR"/>
              <a:t>Clique para editar os estilos de texto Mestres</a:t>
            </a:r>
          </a:p>
        </p:txBody>
      </p:sp>
      <p:sp>
        <p:nvSpPr>
          <p:cNvPr id="6" name="Content Placeholder 5"/>
          <p:cNvSpPr>
            <a:spLocks noGrp="1"/>
          </p:cNvSpPr>
          <p:nvPr>
            <p:ph sz="quarter" idx="4"/>
          </p:nvPr>
        </p:nvSpPr>
        <p:spPr>
          <a:xfrm>
            <a:off x="6172200" y="2505075"/>
            <a:ext cx="5183188" cy="3684588"/>
          </a:xfrm>
        </p:spPr>
        <p:txBody>
          <a:bodyPr/>
          <a:lstStyle/>
          <a:p>
            <a:pPr lvl="0"/>
            <a:r>
              <a:rPr lang="pt-BR"/>
              <a:t>Clique para editar os estilos de texto Mestres</a:t>
            </a:r>
          </a:p>
          <a:p>
            <a:pPr lvl="1"/>
            <a:r>
              <a:rPr lang="pt-BR"/>
              <a:t>Segundo nível</a:t>
            </a:r>
          </a:p>
          <a:p>
            <a:pPr lvl="2"/>
            <a:r>
              <a:rPr lang="pt-BR"/>
              <a:t>Terceiro nível</a:t>
            </a:r>
          </a:p>
          <a:p>
            <a:pPr lvl="3"/>
            <a:r>
              <a:rPr lang="pt-BR"/>
              <a:t>Quarto nível</a:t>
            </a:r>
          </a:p>
          <a:p>
            <a:pPr lvl="4"/>
            <a:r>
              <a:rPr lang="pt-BR"/>
              <a:t>Quinto nível</a:t>
            </a:r>
            <a:endParaRPr lang="en-US" dirty="0"/>
          </a:p>
        </p:txBody>
      </p:sp>
      <p:sp>
        <p:nvSpPr>
          <p:cNvPr id="7" name="Date Placeholder 6"/>
          <p:cNvSpPr>
            <a:spLocks noGrp="1"/>
          </p:cNvSpPr>
          <p:nvPr>
            <p:ph type="dt" sz="half" idx="10"/>
          </p:nvPr>
        </p:nvSpPr>
        <p:spPr/>
        <p:txBody>
          <a:bodyPr/>
          <a:lstStyle/>
          <a:p>
            <a:fld id="{1EBDFE8D-4BC9-44B7-A727-A7AF7E3E5A89}" type="datetimeFigureOut">
              <a:rPr lang="pt-BR" smtClean="0"/>
              <a:t>18/06/2021</a:t>
            </a:fld>
            <a:endParaRPr lang="pt-BR"/>
          </a:p>
        </p:txBody>
      </p:sp>
      <p:sp>
        <p:nvSpPr>
          <p:cNvPr id="8" name="Footer Placeholder 7"/>
          <p:cNvSpPr>
            <a:spLocks noGrp="1"/>
          </p:cNvSpPr>
          <p:nvPr>
            <p:ph type="ftr" sz="quarter" idx="11"/>
          </p:nvPr>
        </p:nvSpPr>
        <p:spPr/>
        <p:txBody>
          <a:bodyPr/>
          <a:lstStyle/>
          <a:p>
            <a:endParaRPr lang="pt-BR"/>
          </a:p>
        </p:txBody>
      </p:sp>
      <p:sp>
        <p:nvSpPr>
          <p:cNvPr id="9" name="Slide Number Placeholder 8"/>
          <p:cNvSpPr>
            <a:spLocks noGrp="1"/>
          </p:cNvSpPr>
          <p:nvPr>
            <p:ph type="sldNum" sz="quarter" idx="12"/>
          </p:nvPr>
        </p:nvSpPr>
        <p:spPr/>
        <p:txBody>
          <a:bodyPr/>
          <a:lstStyle/>
          <a:p>
            <a:fld id="{51F6EAA8-71DB-4272-B1AE-206CF2013C56}" type="slidenum">
              <a:rPr lang="pt-BR" smtClean="0"/>
              <a:t>‹nº›</a:t>
            </a:fld>
            <a:endParaRPr lang="pt-BR"/>
          </a:p>
        </p:txBody>
      </p:sp>
    </p:spTree>
    <p:extLst>
      <p:ext uri="{BB962C8B-B14F-4D97-AF65-F5344CB8AC3E}">
        <p14:creationId xmlns:p14="http://schemas.microsoft.com/office/powerpoint/2010/main" val="118540951"/>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Somente Títul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t-BR"/>
              <a:t>Clique para editar o título Mestre</a:t>
            </a:r>
            <a:endParaRPr lang="en-US" dirty="0"/>
          </a:p>
        </p:txBody>
      </p:sp>
      <p:sp>
        <p:nvSpPr>
          <p:cNvPr id="3" name="Date Placeholder 2"/>
          <p:cNvSpPr>
            <a:spLocks noGrp="1"/>
          </p:cNvSpPr>
          <p:nvPr>
            <p:ph type="dt" sz="half" idx="10"/>
          </p:nvPr>
        </p:nvSpPr>
        <p:spPr/>
        <p:txBody>
          <a:bodyPr/>
          <a:lstStyle/>
          <a:p>
            <a:fld id="{1EBDFE8D-4BC9-44B7-A727-A7AF7E3E5A89}" type="datetimeFigureOut">
              <a:rPr lang="pt-BR" smtClean="0"/>
              <a:t>18/06/2021</a:t>
            </a:fld>
            <a:endParaRPr lang="pt-BR"/>
          </a:p>
        </p:txBody>
      </p:sp>
      <p:sp>
        <p:nvSpPr>
          <p:cNvPr id="4" name="Footer Placeholder 3"/>
          <p:cNvSpPr>
            <a:spLocks noGrp="1"/>
          </p:cNvSpPr>
          <p:nvPr>
            <p:ph type="ftr" sz="quarter" idx="11"/>
          </p:nvPr>
        </p:nvSpPr>
        <p:spPr/>
        <p:txBody>
          <a:bodyPr/>
          <a:lstStyle/>
          <a:p>
            <a:endParaRPr lang="pt-BR"/>
          </a:p>
        </p:txBody>
      </p:sp>
      <p:sp>
        <p:nvSpPr>
          <p:cNvPr id="5" name="Slide Number Placeholder 4"/>
          <p:cNvSpPr>
            <a:spLocks noGrp="1"/>
          </p:cNvSpPr>
          <p:nvPr>
            <p:ph type="sldNum" sz="quarter" idx="12"/>
          </p:nvPr>
        </p:nvSpPr>
        <p:spPr/>
        <p:txBody>
          <a:bodyPr/>
          <a:lstStyle/>
          <a:p>
            <a:fld id="{51F6EAA8-71DB-4272-B1AE-206CF2013C56}" type="slidenum">
              <a:rPr lang="pt-BR" smtClean="0"/>
              <a:t>‹nº›</a:t>
            </a:fld>
            <a:endParaRPr lang="pt-BR"/>
          </a:p>
        </p:txBody>
      </p:sp>
    </p:spTree>
    <p:extLst>
      <p:ext uri="{BB962C8B-B14F-4D97-AF65-F5344CB8AC3E}">
        <p14:creationId xmlns:p14="http://schemas.microsoft.com/office/powerpoint/2010/main" val="11721024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Em Branco">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EBDFE8D-4BC9-44B7-A727-A7AF7E3E5A89}" type="datetimeFigureOut">
              <a:rPr lang="pt-BR" smtClean="0"/>
              <a:t>18/06/2021</a:t>
            </a:fld>
            <a:endParaRPr lang="pt-BR"/>
          </a:p>
        </p:txBody>
      </p:sp>
      <p:sp>
        <p:nvSpPr>
          <p:cNvPr id="3" name="Footer Placeholder 2"/>
          <p:cNvSpPr>
            <a:spLocks noGrp="1"/>
          </p:cNvSpPr>
          <p:nvPr>
            <p:ph type="ftr" sz="quarter" idx="11"/>
          </p:nvPr>
        </p:nvSpPr>
        <p:spPr/>
        <p:txBody>
          <a:bodyPr/>
          <a:lstStyle/>
          <a:p>
            <a:endParaRPr lang="pt-BR"/>
          </a:p>
        </p:txBody>
      </p:sp>
      <p:sp>
        <p:nvSpPr>
          <p:cNvPr id="4" name="Slide Number Placeholder 3"/>
          <p:cNvSpPr>
            <a:spLocks noGrp="1"/>
          </p:cNvSpPr>
          <p:nvPr>
            <p:ph type="sldNum" sz="quarter" idx="12"/>
          </p:nvPr>
        </p:nvSpPr>
        <p:spPr/>
        <p:txBody>
          <a:bodyPr/>
          <a:lstStyle/>
          <a:p>
            <a:fld id="{51F6EAA8-71DB-4272-B1AE-206CF2013C56}" type="slidenum">
              <a:rPr lang="pt-BR" smtClean="0"/>
              <a:t>‹nº›</a:t>
            </a:fld>
            <a:endParaRPr lang="pt-BR"/>
          </a:p>
        </p:txBody>
      </p:sp>
    </p:spTree>
    <p:extLst>
      <p:ext uri="{BB962C8B-B14F-4D97-AF65-F5344CB8AC3E}">
        <p14:creationId xmlns:p14="http://schemas.microsoft.com/office/powerpoint/2010/main" val="14288160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údo com Legenda">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pt-BR"/>
              <a:t>Clique para editar o título Mestre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pt-BR"/>
              <a:t>Clique para editar os estilos de texto Mestres</a:t>
            </a:r>
          </a:p>
          <a:p>
            <a:pPr lvl="1"/>
            <a:r>
              <a:rPr lang="pt-BR"/>
              <a:t>Segundo nível</a:t>
            </a:r>
          </a:p>
          <a:p>
            <a:pPr lvl="2"/>
            <a:r>
              <a:rPr lang="pt-BR"/>
              <a:t>Terceiro nível</a:t>
            </a:r>
          </a:p>
          <a:p>
            <a:pPr lvl="3"/>
            <a:r>
              <a:rPr lang="pt-BR"/>
              <a:t>Quarto nível</a:t>
            </a:r>
          </a:p>
          <a:p>
            <a:pPr lvl="4"/>
            <a:r>
              <a:rPr lang="pt-BR"/>
              <a:t>Quinto nível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pt-BR"/>
              <a:t>Clique para editar os estilos de texto Mestres</a:t>
            </a:r>
          </a:p>
        </p:txBody>
      </p:sp>
      <p:sp>
        <p:nvSpPr>
          <p:cNvPr id="5" name="Date Placeholder 4"/>
          <p:cNvSpPr>
            <a:spLocks noGrp="1"/>
          </p:cNvSpPr>
          <p:nvPr>
            <p:ph type="dt" sz="half" idx="10"/>
          </p:nvPr>
        </p:nvSpPr>
        <p:spPr/>
        <p:txBody>
          <a:bodyPr/>
          <a:lstStyle/>
          <a:p>
            <a:fld id="{1EBDFE8D-4BC9-44B7-A727-A7AF7E3E5A89}" type="datetimeFigureOut">
              <a:rPr lang="pt-BR" smtClean="0"/>
              <a:t>18/06/2021</a:t>
            </a:fld>
            <a:endParaRPr lang="pt-BR"/>
          </a:p>
        </p:txBody>
      </p:sp>
      <p:sp>
        <p:nvSpPr>
          <p:cNvPr id="6" name="Footer Placeholder 5"/>
          <p:cNvSpPr>
            <a:spLocks noGrp="1"/>
          </p:cNvSpPr>
          <p:nvPr>
            <p:ph type="ftr" sz="quarter" idx="11"/>
          </p:nvPr>
        </p:nvSpPr>
        <p:spPr/>
        <p:txBody>
          <a:bodyPr/>
          <a:lstStyle/>
          <a:p>
            <a:endParaRPr lang="pt-BR"/>
          </a:p>
        </p:txBody>
      </p:sp>
      <p:sp>
        <p:nvSpPr>
          <p:cNvPr id="7" name="Slide Number Placeholder 6"/>
          <p:cNvSpPr>
            <a:spLocks noGrp="1"/>
          </p:cNvSpPr>
          <p:nvPr>
            <p:ph type="sldNum" sz="quarter" idx="12"/>
          </p:nvPr>
        </p:nvSpPr>
        <p:spPr/>
        <p:txBody>
          <a:bodyPr/>
          <a:lstStyle/>
          <a:p>
            <a:fld id="{51F6EAA8-71DB-4272-B1AE-206CF2013C56}" type="slidenum">
              <a:rPr lang="pt-BR" smtClean="0"/>
              <a:t>‹nº›</a:t>
            </a:fld>
            <a:endParaRPr lang="pt-BR"/>
          </a:p>
        </p:txBody>
      </p:sp>
    </p:spTree>
    <p:extLst>
      <p:ext uri="{BB962C8B-B14F-4D97-AF65-F5344CB8AC3E}">
        <p14:creationId xmlns:p14="http://schemas.microsoft.com/office/powerpoint/2010/main" val="1382715485"/>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e conteúd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BR"/>
              <a:t>Clique para editar o título mestre</a:t>
            </a:r>
          </a:p>
        </p:txBody>
      </p:sp>
      <p:sp>
        <p:nvSpPr>
          <p:cNvPr id="3" name="Espaço Reservado para Conteúdo 2"/>
          <p:cNvSpPr>
            <a:spLocks noGrp="1"/>
          </p:cNvSpPr>
          <p:nvPr>
            <p:ph idx="1"/>
          </p:nvPr>
        </p:nvSpPr>
        <p:spPr/>
        <p:txBody>
          <a:bodyPr/>
          <a:lstStyle/>
          <a:p>
            <a:pPr lvl="0"/>
            <a:r>
              <a:rPr lang="pt-BR"/>
              <a:t>Clique para editar o texto mestre</a:t>
            </a:r>
          </a:p>
          <a:p>
            <a:pPr lvl="1"/>
            <a:r>
              <a:rPr lang="pt-BR"/>
              <a:t>Segundo nível</a:t>
            </a:r>
          </a:p>
          <a:p>
            <a:pPr lvl="2"/>
            <a:r>
              <a:rPr lang="pt-BR"/>
              <a:t>Terceiro nível</a:t>
            </a:r>
          </a:p>
          <a:p>
            <a:pPr lvl="3"/>
            <a:r>
              <a:rPr lang="pt-BR"/>
              <a:t>Quarto nível</a:t>
            </a:r>
          </a:p>
          <a:p>
            <a:pPr lvl="4"/>
            <a:r>
              <a:rPr lang="pt-BR"/>
              <a:t>Quinto nível</a:t>
            </a:r>
          </a:p>
        </p:txBody>
      </p:sp>
      <p:sp>
        <p:nvSpPr>
          <p:cNvPr id="4" name="Espaço Reservado para Data 3"/>
          <p:cNvSpPr>
            <a:spLocks noGrp="1"/>
          </p:cNvSpPr>
          <p:nvPr>
            <p:ph type="dt" sz="half" idx="10"/>
          </p:nvPr>
        </p:nvSpPr>
        <p:spPr/>
        <p:txBody>
          <a:bodyPr/>
          <a:lstStyle/>
          <a:p>
            <a:fld id="{4546BE41-2B84-4EBF-A7C2-24E0A398D4D7}" type="datetimeFigureOut">
              <a:rPr lang="pt-BR" smtClean="0"/>
              <a:t>18/06/2021</a:t>
            </a:fld>
            <a:endParaRPr lang="pt-BR"/>
          </a:p>
        </p:txBody>
      </p:sp>
      <p:sp>
        <p:nvSpPr>
          <p:cNvPr id="5" name="Espaço Reservado para Rodapé 4"/>
          <p:cNvSpPr>
            <a:spLocks noGrp="1"/>
          </p:cNvSpPr>
          <p:nvPr>
            <p:ph type="ftr" sz="quarter" idx="11"/>
          </p:nvPr>
        </p:nvSpPr>
        <p:spPr/>
        <p:txBody>
          <a:bodyPr/>
          <a:lstStyle/>
          <a:p>
            <a:endParaRPr lang="pt-BR"/>
          </a:p>
        </p:txBody>
      </p:sp>
      <p:sp>
        <p:nvSpPr>
          <p:cNvPr id="6" name="Espaço Reservado para Número de Slide 5"/>
          <p:cNvSpPr>
            <a:spLocks noGrp="1"/>
          </p:cNvSpPr>
          <p:nvPr>
            <p:ph type="sldNum" sz="quarter" idx="12"/>
          </p:nvPr>
        </p:nvSpPr>
        <p:spPr/>
        <p:txBody>
          <a:bodyPr/>
          <a:lstStyle/>
          <a:p>
            <a:fld id="{8301362A-7E76-464E-AD1F-0CBA224DD266}" type="slidenum">
              <a:rPr lang="pt-BR" smtClean="0"/>
              <a:t>‹nº›</a:t>
            </a:fld>
            <a:endParaRPr lang="pt-BR"/>
          </a:p>
        </p:txBody>
      </p:sp>
    </p:spTree>
    <p:extLst>
      <p:ext uri="{BB962C8B-B14F-4D97-AF65-F5344CB8AC3E}">
        <p14:creationId xmlns:p14="http://schemas.microsoft.com/office/powerpoint/2010/main" val="1388633830"/>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Imagem com Legenda">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pt-BR"/>
              <a:t>Clique para editar o título Mestre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pt-BR"/>
              <a:t>Clique no ícone para adicionar uma imagem</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pt-BR"/>
              <a:t>Clique para editar os estilos de texto Mestres</a:t>
            </a:r>
          </a:p>
        </p:txBody>
      </p:sp>
      <p:sp>
        <p:nvSpPr>
          <p:cNvPr id="5" name="Date Placeholder 4"/>
          <p:cNvSpPr>
            <a:spLocks noGrp="1"/>
          </p:cNvSpPr>
          <p:nvPr>
            <p:ph type="dt" sz="half" idx="10"/>
          </p:nvPr>
        </p:nvSpPr>
        <p:spPr/>
        <p:txBody>
          <a:bodyPr/>
          <a:lstStyle/>
          <a:p>
            <a:fld id="{1EBDFE8D-4BC9-44B7-A727-A7AF7E3E5A89}" type="datetimeFigureOut">
              <a:rPr lang="pt-BR" smtClean="0"/>
              <a:t>18/06/2021</a:t>
            </a:fld>
            <a:endParaRPr lang="pt-BR"/>
          </a:p>
        </p:txBody>
      </p:sp>
      <p:sp>
        <p:nvSpPr>
          <p:cNvPr id="6" name="Footer Placeholder 5"/>
          <p:cNvSpPr>
            <a:spLocks noGrp="1"/>
          </p:cNvSpPr>
          <p:nvPr>
            <p:ph type="ftr" sz="quarter" idx="11"/>
          </p:nvPr>
        </p:nvSpPr>
        <p:spPr/>
        <p:txBody>
          <a:bodyPr/>
          <a:lstStyle/>
          <a:p>
            <a:endParaRPr lang="pt-BR"/>
          </a:p>
        </p:txBody>
      </p:sp>
      <p:sp>
        <p:nvSpPr>
          <p:cNvPr id="7" name="Slide Number Placeholder 6"/>
          <p:cNvSpPr>
            <a:spLocks noGrp="1"/>
          </p:cNvSpPr>
          <p:nvPr>
            <p:ph type="sldNum" sz="quarter" idx="12"/>
          </p:nvPr>
        </p:nvSpPr>
        <p:spPr/>
        <p:txBody>
          <a:bodyPr/>
          <a:lstStyle/>
          <a:p>
            <a:fld id="{51F6EAA8-71DB-4272-B1AE-206CF2013C56}" type="slidenum">
              <a:rPr lang="pt-BR" smtClean="0"/>
              <a:t>‹nº›</a:t>
            </a:fld>
            <a:endParaRPr lang="pt-BR"/>
          </a:p>
        </p:txBody>
      </p:sp>
    </p:spTree>
    <p:extLst>
      <p:ext uri="{BB962C8B-B14F-4D97-AF65-F5344CB8AC3E}">
        <p14:creationId xmlns:p14="http://schemas.microsoft.com/office/powerpoint/2010/main" val="2018568595"/>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ítulo e Texto Vertic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t-BR"/>
              <a:t>Clique para editar o título Mestre</a:t>
            </a:r>
            <a:endParaRPr lang="en-US" dirty="0"/>
          </a:p>
        </p:txBody>
      </p:sp>
      <p:sp>
        <p:nvSpPr>
          <p:cNvPr id="3" name="Vertical Text Placeholder 2"/>
          <p:cNvSpPr>
            <a:spLocks noGrp="1"/>
          </p:cNvSpPr>
          <p:nvPr>
            <p:ph type="body" orient="vert" idx="1"/>
          </p:nvPr>
        </p:nvSpPr>
        <p:spPr/>
        <p:txBody>
          <a:bodyPr vert="eaVert"/>
          <a:lstStyle/>
          <a:p>
            <a:pPr lvl="0"/>
            <a:r>
              <a:rPr lang="pt-BR"/>
              <a:t>Clique para editar os estilos de texto Mestres</a:t>
            </a:r>
          </a:p>
          <a:p>
            <a:pPr lvl="1"/>
            <a:r>
              <a:rPr lang="pt-BR"/>
              <a:t>Segundo nível</a:t>
            </a:r>
          </a:p>
          <a:p>
            <a:pPr lvl="2"/>
            <a:r>
              <a:rPr lang="pt-BR"/>
              <a:t>Terceiro nível</a:t>
            </a:r>
          </a:p>
          <a:p>
            <a:pPr lvl="3"/>
            <a:r>
              <a:rPr lang="pt-BR"/>
              <a:t>Quarto nível</a:t>
            </a:r>
          </a:p>
          <a:p>
            <a:pPr lvl="4"/>
            <a:r>
              <a:rPr lang="pt-BR"/>
              <a:t>Quinto nível</a:t>
            </a:r>
            <a:endParaRPr lang="en-US" dirty="0"/>
          </a:p>
        </p:txBody>
      </p:sp>
      <p:sp>
        <p:nvSpPr>
          <p:cNvPr id="4" name="Date Placeholder 3"/>
          <p:cNvSpPr>
            <a:spLocks noGrp="1"/>
          </p:cNvSpPr>
          <p:nvPr>
            <p:ph type="dt" sz="half" idx="10"/>
          </p:nvPr>
        </p:nvSpPr>
        <p:spPr/>
        <p:txBody>
          <a:bodyPr/>
          <a:lstStyle/>
          <a:p>
            <a:fld id="{1EBDFE8D-4BC9-44B7-A727-A7AF7E3E5A89}" type="datetimeFigureOut">
              <a:rPr lang="pt-BR" smtClean="0"/>
              <a:t>18/06/2021</a:t>
            </a:fld>
            <a:endParaRPr lang="pt-BR"/>
          </a:p>
        </p:txBody>
      </p:sp>
      <p:sp>
        <p:nvSpPr>
          <p:cNvPr id="5" name="Footer Placeholder 4"/>
          <p:cNvSpPr>
            <a:spLocks noGrp="1"/>
          </p:cNvSpPr>
          <p:nvPr>
            <p:ph type="ftr" sz="quarter" idx="11"/>
          </p:nvPr>
        </p:nvSpPr>
        <p:spPr/>
        <p:txBody>
          <a:bodyPr/>
          <a:lstStyle/>
          <a:p>
            <a:endParaRPr lang="pt-BR"/>
          </a:p>
        </p:txBody>
      </p:sp>
      <p:sp>
        <p:nvSpPr>
          <p:cNvPr id="6" name="Slide Number Placeholder 5"/>
          <p:cNvSpPr>
            <a:spLocks noGrp="1"/>
          </p:cNvSpPr>
          <p:nvPr>
            <p:ph type="sldNum" sz="quarter" idx="12"/>
          </p:nvPr>
        </p:nvSpPr>
        <p:spPr/>
        <p:txBody>
          <a:bodyPr/>
          <a:lstStyle/>
          <a:p>
            <a:fld id="{51F6EAA8-71DB-4272-B1AE-206CF2013C56}" type="slidenum">
              <a:rPr lang="pt-BR" smtClean="0"/>
              <a:t>‹nº›</a:t>
            </a:fld>
            <a:endParaRPr lang="pt-BR"/>
          </a:p>
        </p:txBody>
      </p:sp>
    </p:spTree>
    <p:extLst>
      <p:ext uri="{BB962C8B-B14F-4D97-AF65-F5344CB8AC3E}">
        <p14:creationId xmlns:p14="http://schemas.microsoft.com/office/powerpoint/2010/main" val="139206926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Texto e Título Vertical">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pt-BR"/>
              <a:t>Clique para editar o título Mestre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pt-BR"/>
              <a:t>Clique para editar os estilos de texto Mestres</a:t>
            </a:r>
          </a:p>
          <a:p>
            <a:pPr lvl="1"/>
            <a:r>
              <a:rPr lang="pt-BR"/>
              <a:t>Segundo nível</a:t>
            </a:r>
          </a:p>
          <a:p>
            <a:pPr lvl="2"/>
            <a:r>
              <a:rPr lang="pt-BR"/>
              <a:t>Terceiro nível</a:t>
            </a:r>
          </a:p>
          <a:p>
            <a:pPr lvl="3"/>
            <a:r>
              <a:rPr lang="pt-BR"/>
              <a:t>Quarto nível</a:t>
            </a:r>
          </a:p>
          <a:p>
            <a:pPr lvl="4"/>
            <a:r>
              <a:rPr lang="pt-BR"/>
              <a:t>Quinto nível</a:t>
            </a:r>
            <a:endParaRPr lang="en-US" dirty="0"/>
          </a:p>
        </p:txBody>
      </p:sp>
      <p:sp>
        <p:nvSpPr>
          <p:cNvPr id="4" name="Date Placeholder 3"/>
          <p:cNvSpPr>
            <a:spLocks noGrp="1"/>
          </p:cNvSpPr>
          <p:nvPr>
            <p:ph type="dt" sz="half" idx="10"/>
          </p:nvPr>
        </p:nvSpPr>
        <p:spPr/>
        <p:txBody>
          <a:bodyPr/>
          <a:lstStyle/>
          <a:p>
            <a:fld id="{1EBDFE8D-4BC9-44B7-A727-A7AF7E3E5A89}" type="datetimeFigureOut">
              <a:rPr lang="pt-BR" smtClean="0"/>
              <a:t>18/06/2021</a:t>
            </a:fld>
            <a:endParaRPr lang="pt-BR"/>
          </a:p>
        </p:txBody>
      </p:sp>
      <p:sp>
        <p:nvSpPr>
          <p:cNvPr id="5" name="Footer Placeholder 4"/>
          <p:cNvSpPr>
            <a:spLocks noGrp="1"/>
          </p:cNvSpPr>
          <p:nvPr>
            <p:ph type="ftr" sz="quarter" idx="11"/>
          </p:nvPr>
        </p:nvSpPr>
        <p:spPr/>
        <p:txBody>
          <a:bodyPr/>
          <a:lstStyle/>
          <a:p>
            <a:endParaRPr lang="pt-BR"/>
          </a:p>
        </p:txBody>
      </p:sp>
      <p:sp>
        <p:nvSpPr>
          <p:cNvPr id="6" name="Slide Number Placeholder 5"/>
          <p:cNvSpPr>
            <a:spLocks noGrp="1"/>
          </p:cNvSpPr>
          <p:nvPr>
            <p:ph type="sldNum" sz="quarter" idx="12"/>
          </p:nvPr>
        </p:nvSpPr>
        <p:spPr/>
        <p:txBody>
          <a:bodyPr/>
          <a:lstStyle/>
          <a:p>
            <a:fld id="{51F6EAA8-71DB-4272-B1AE-206CF2013C56}" type="slidenum">
              <a:rPr lang="pt-BR" smtClean="0"/>
              <a:t>‹nº›</a:t>
            </a:fld>
            <a:endParaRPr lang="pt-BR"/>
          </a:p>
        </p:txBody>
      </p:sp>
    </p:spTree>
    <p:extLst>
      <p:ext uri="{BB962C8B-B14F-4D97-AF65-F5344CB8AC3E}">
        <p14:creationId xmlns:p14="http://schemas.microsoft.com/office/powerpoint/2010/main" val="3528287076"/>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type="title" preserve="1">
  <p:cSld name="Slide de título">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1097280" y="758952"/>
            <a:ext cx="10058400" cy="3566160"/>
          </a:xfrm>
        </p:spPr>
        <p:txBody>
          <a:bodyPr anchor="b">
            <a:normAutofit/>
          </a:bodyPr>
          <a:lstStyle>
            <a:lvl1pPr algn="l">
              <a:lnSpc>
                <a:spcPct val="85000"/>
              </a:lnSpc>
              <a:defRPr sz="8000" spc="-50" baseline="0">
                <a:solidFill>
                  <a:schemeClr val="tx1">
                    <a:lumMod val="85000"/>
                    <a:lumOff val="15000"/>
                  </a:schemeClr>
                </a:solidFill>
              </a:defRPr>
            </a:lvl1pPr>
          </a:lstStyle>
          <a:p>
            <a:r>
              <a:rPr lang="pt-BR"/>
              <a:t>Clique para editar o título mestre</a:t>
            </a:r>
            <a:endParaRPr lang="en-US" dirty="0"/>
          </a:p>
        </p:txBody>
      </p:sp>
      <p:sp>
        <p:nvSpPr>
          <p:cNvPr id="3" name="Subtitle 2"/>
          <p:cNvSpPr>
            <a:spLocks noGrp="1"/>
          </p:cNvSpPr>
          <p:nvPr>
            <p:ph type="subTitle" idx="1"/>
          </p:nvPr>
        </p:nvSpPr>
        <p:spPr>
          <a:xfrm>
            <a:off x="1100051" y="4455621"/>
            <a:ext cx="10058400" cy="1143000"/>
          </a:xfrm>
        </p:spPr>
        <p:txBody>
          <a:bodyPr lIns="91440" rIns="91440">
            <a:normAutofit/>
          </a:bodyPr>
          <a:lstStyle>
            <a:lvl1pPr marL="0" indent="0" algn="l">
              <a:buNone/>
              <a:defRPr sz="2400" cap="all" spc="200" baseline="0">
                <a:solidFill>
                  <a:schemeClr val="tx2"/>
                </a:solidFill>
                <a:latin typeface="+mj-lt"/>
              </a:defRPr>
            </a:lvl1pPr>
            <a:lvl2pPr marL="457200" indent="0" algn="ctr">
              <a:buNone/>
              <a:defRPr sz="24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pt-BR"/>
              <a:t>Clique para editar o estilo do subtítulo mestre</a:t>
            </a:r>
            <a:endParaRPr lang="en-US" dirty="0"/>
          </a:p>
        </p:txBody>
      </p:sp>
      <p:sp>
        <p:nvSpPr>
          <p:cNvPr id="4" name="Date Placeholder 3"/>
          <p:cNvSpPr>
            <a:spLocks noGrp="1"/>
          </p:cNvSpPr>
          <p:nvPr>
            <p:ph type="dt" sz="half" idx="10"/>
          </p:nvPr>
        </p:nvSpPr>
        <p:spPr/>
        <p:txBody>
          <a:bodyPr/>
          <a:lstStyle/>
          <a:p>
            <a:fld id="{E764861E-86DD-4FF0-8712-5ECBE110B74C}" type="datetimeFigureOut">
              <a:rPr lang="pt-BR" smtClean="0"/>
              <a:t>18/06/2021</a:t>
            </a:fld>
            <a:endParaRPr lang="pt-BR"/>
          </a:p>
        </p:txBody>
      </p:sp>
      <p:sp>
        <p:nvSpPr>
          <p:cNvPr id="5" name="Footer Placeholder 4"/>
          <p:cNvSpPr>
            <a:spLocks noGrp="1"/>
          </p:cNvSpPr>
          <p:nvPr>
            <p:ph type="ftr" sz="quarter" idx="11"/>
          </p:nvPr>
        </p:nvSpPr>
        <p:spPr/>
        <p:txBody>
          <a:bodyPr/>
          <a:lstStyle/>
          <a:p>
            <a:endParaRPr lang="pt-BR"/>
          </a:p>
        </p:txBody>
      </p:sp>
      <p:sp>
        <p:nvSpPr>
          <p:cNvPr id="6" name="Slide Number Placeholder 5"/>
          <p:cNvSpPr>
            <a:spLocks noGrp="1"/>
          </p:cNvSpPr>
          <p:nvPr>
            <p:ph type="sldNum" sz="quarter" idx="12"/>
          </p:nvPr>
        </p:nvSpPr>
        <p:spPr/>
        <p:txBody>
          <a:bodyPr/>
          <a:lstStyle/>
          <a:p>
            <a:fld id="{E40FCFFB-D89C-475F-AD75-889886AB7929}" type="slidenum">
              <a:rPr lang="pt-BR" smtClean="0"/>
              <a:t>‹nº›</a:t>
            </a:fld>
            <a:endParaRPr lang="pt-BR"/>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80968543"/>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ítulo e conteúd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t-BR"/>
              <a:t>Clique para editar o título mestre</a:t>
            </a:r>
            <a:endParaRPr lang="en-US" dirty="0"/>
          </a:p>
        </p:txBody>
      </p:sp>
      <p:sp>
        <p:nvSpPr>
          <p:cNvPr id="3" name="Content Placeholder 2"/>
          <p:cNvSpPr>
            <a:spLocks noGrp="1"/>
          </p:cNvSpPr>
          <p:nvPr>
            <p:ph idx="1"/>
          </p:nvPr>
        </p:nvSpPr>
        <p:spPr/>
        <p:txBody>
          <a:bodyPr/>
          <a:lstStyle/>
          <a:p>
            <a:pPr lvl="0"/>
            <a:r>
              <a:rPr lang="pt-BR"/>
              <a:t>Clique para editar o texto mestre</a:t>
            </a:r>
          </a:p>
          <a:p>
            <a:pPr lvl="1"/>
            <a:r>
              <a:rPr lang="pt-BR"/>
              <a:t>Segundo nível</a:t>
            </a:r>
          </a:p>
          <a:p>
            <a:pPr lvl="2"/>
            <a:r>
              <a:rPr lang="pt-BR"/>
              <a:t>Terceiro nível</a:t>
            </a:r>
          </a:p>
          <a:p>
            <a:pPr lvl="3"/>
            <a:r>
              <a:rPr lang="pt-BR"/>
              <a:t>Quarto nível</a:t>
            </a:r>
          </a:p>
          <a:p>
            <a:pPr lvl="4"/>
            <a:r>
              <a:rPr lang="pt-BR"/>
              <a:t>Quinto nível</a:t>
            </a:r>
            <a:endParaRPr lang="en-US" dirty="0"/>
          </a:p>
        </p:txBody>
      </p:sp>
      <p:sp>
        <p:nvSpPr>
          <p:cNvPr id="4" name="Date Placeholder 3"/>
          <p:cNvSpPr>
            <a:spLocks noGrp="1"/>
          </p:cNvSpPr>
          <p:nvPr>
            <p:ph type="dt" sz="half" idx="10"/>
          </p:nvPr>
        </p:nvSpPr>
        <p:spPr/>
        <p:txBody>
          <a:bodyPr/>
          <a:lstStyle/>
          <a:p>
            <a:fld id="{E764861E-86DD-4FF0-8712-5ECBE110B74C}" type="datetimeFigureOut">
              <a:rPr lang="pt-BR" smtClean="0"/>
              <a:t>18/06/2021</a:t>
            </a:fld>
            <a:endParaRPr lang="pt-BR"/>
          </a:p>
        </p:txBody>
      </p:sp>
      <p:sp>
        <p:nvSpPr>
          <p:cNvPr id="5" name="Footer Placeholder 4"/>
          <p:cNvSpPr>
            <a:spLocks noGrp="1"/>
          </p:cNvSpPr>
          <p:nvPr>
            <p:ph type="ftr" sz="quarter" idx="11"/>
          </p:nvPr>
        </p:nvSpPr>
        <p:spPr/>
        <p:txBody>
          <a:bodyPr/>
          <a:lstStyle/>
          <a:p>
            <a:endParaRPr lang="pt-BR"/>
          </a:p>
        </p:txBody>
      </p:sp>
      <p:sp>
        <p:nvSpPr>
          <p:cNvPr id="6" name="Slide Number Placeholder 5"/>
          <p:cNvSpPr>
            <a:spLocks noGrp="1"/>
          </p:cNvSpPr>
          <p:nvPr>
            <p:ph type="sldNum" sz="quarter" idx="12"/>
          </p:nvPr>
        </p:nvSpPr>
        <p:spPr/>
        <p:txBody>
          <a:bodyPr/>
          <a:lstStyle/>
          <a:p>
            <a:fld id="{E40FCFFB-D89C-475F-AD75-889886AB7929}" type="slidenum">
              <a:rPr lang="pt-BR" smtClean="0"/>
              <a:t>‹nº›</a:t>
            </a:fld>
            <a:endParaRPr lang="pt-BR"/>
          </a:p>
        </p:txBody>
      </p:sp>
    </p:spTree>
    <p:extLst>
      <p:ext uri="{BB962C8B-B14F-4D97-AF65-F5344CB8AC3E}">
        <p14:creationId xmlns:p14="http://schemas.microsoft.com/office/powerpoint/2010/main" val="4169210479"/>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type="secHead" preserve="1">
  <p:cSld name="Cabeçalho da Seção">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758952"/>
            <a:ext cx="10058400" cy="3566160"/>
          </a:xfrm>
        </p:spPr>
        <p:txBody>
          <a:bodyPr anchor="b" anchorCtr="0">
            <a:normAutofit/>
          </a:bodyPr>
          <a:lstStyle>
            <a:lvl1pPr>
              <a:lnSpc>
                <a:spcPct val="85000"/>
              </a:lnSpc>
              <a:defRPr sz="8000" b="0">
                <a:solidFill>
                  <a:schemeClr val="tx1">
                    <a:lumMod val="85000"/>
                    <a:lumOff val="15000"/>
                  </a:schemeClr>
                </a:solidFill>
              </a:defRPr>
            </a:lvl1pPr>
          </a:lstStyle>
          <a:p>
            <a:r>
              <a:rPr lang="pt-BR"/>
              <a:t>Clique para editar o título mestre</a:t>
            </a:r>
            <a:endParaRPr lang="en-US" dirty="0"/>
          </a:p>
        </p:txBody>
      </p:sp>
      <p:sp>
        <p:nvSpPr>
          <p:cNvPr id="3" name="Text Placeholder 2"/>
          <p:cNvSpPr>
            <a:spLocks noGrp="1"/>
          </p:cNvSpPr>
          <p:nvPr>
            <p:ph type="body" idx="1"/>
          </p:nvPr>
        </p:nvSpPr>
        <p:spPr>
          <a:xfrm>
            <a:off x="1097280" y="4453128"/>
            <a:ext cx="10058400" cy="1143000"/>
          </a:xfrm>
        </p:spPr>
        <p:txBody>
          <a:bodyPr lIns="91440" rIns="91440" anchor="t" anchorCtr="0">
            <a:normAutofit/>
          </a:bodyPr>
          <a:lstStyle>
            <a:lvl1pPr marL="0" indent="0">
              <a:buNone/>
              <a:defRPr sz="2400" cap="all" spc="200" baseline="0">
                <a:solidFill>
                  <a:schemeClr val="tx2"/>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pt-BR"/>
              <a:t>Clique para editar o texto mestre</a:t>
            </a:r>
          </a:p>
        </p:txBody>
      </p:sp>
      <p:sp>
        <p:nvSpPr>
          <p:cNvPr id="4" name="Date Placeholder 3"/>
          <p:cNvSpPr>
            <a:spLocks noGrp="1"/>
          </p:cNvSpPr>
          <p:nvPr>
            <p:ph type="dt" sz="half" idx="10"/>
          </p:nvPr>
        </p:nvSpPr>
        <p:spPr/>
        <p:txBody>
          <a:bodyPr/>
          <a:lstStyle/>
          <a:p>
            <a:fld id="{E764861E-86DD-4FF0-8712-5ECBE110B74C}" type="datetimeFigureOut">
              <a:rPr lang="pt-BR" smtClean="0"/>
              <a:t>18/06/2021</a:t>
            </a:fld>
            <a:endParaRPr lang="pt-BR"/>
          </a:p>
        </p:txBody>
      </p:sp>
      <p:sp>
        <p:nvSpPr>
          <p:cNvPr id="5" name="Footer Placeholder 4"/>
          <p:cNvSpPr>
            <a:spLocks noGrp="1"/>
          </p:cNvSpPr>
          <p:nvPr>
            <p:ph type="ftr" sz="quarter" idx="11"/>
          </p:nvPr>
        </p:nvSpPr>
        <p:spPr/>
        <p:txBody>
          <a:bodyPr/>
          <a:lstStyle/>
          <a:p>
            <a:endParaRPr lang="pt-BR"/>
          </a:p>
        </p:txBody>
      </p:sp>
      <p:sp>
        <p:nvSpPr>
          <p:cNvPr id="6" name="Slide Number Placeholder 5"/>
          <p:cNvSpPr>
            <a:spLocks noGrp="1"/>
          </p:cNvSpPr>
          <p:nvPr>
            <p:ph type="sldNum" sz="quarter" idx="12"/>
          </p:nvPr>
        </p:nvSpPr>
        <p:spPr/>
        <p:txBody>
          <a:bodyPr/>
          <a:lstStyle/>
          <a:p>
            <a:fld id="{E40FCFFB-D89C-475F-AD75-889886AB7929}" type="slidenum">
              <a:rPr lang="pt-BR" smtClean="0"/>
              <a:t>‹nº›</a:t>
            </a:fld>
            <a:endParaRPr lang="pt-BR"/>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49526152"/>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Duas Partes de Conteúdo">
    <p:spTree>
      <p:nvGrpSpPr>
        <p:cNvPr id="1" name=""/>
        <p:cNvGrpSpPr/>
        <p:nvPr/>
      </p:nvGrpSpPr>
      <p:grpSpPr>
        <a:xfrm>
          <a:off x="0" y="0"/>
          <a:ext cx="0" cy="0"/>
          <a:chOff x="0" y="0"/>
          <a:chExt cx="0" cy="0"/>
        </a:xfrm>
      </p:grpSpPr>
      <p:sp>
        <p:nvSpPr>
          <p:cNvPr id="8" name="Title 7"/>
          <p:cNvSpPr>
            <a:spLocks noGrp="1"/>
          </p:cNvSpPr>
          <p:nvPr>
            <p:ph type="title"/>
          </p:nvPr>
        </p:nvSpPr>
        <p:spPr>
          <a:xfrm>
            <a:off x="1097280" y="286603"/>
            <a:ext cx="10058400" cy="1450757"/>
          </a:xfrm>
        </p:spPr>
        <p:txBody>
          <a:bodyPr/>
          <a:lstStyle/>
          <a:p>
            <a:r>
              <a:rPr lang="pt-BR"/>
              <a:t>Clique para editar o título mestre</a:t>
            </a:r>
            <a:endParaRPr lang="en-US" dirty="0"/>
          </a:p>
        </p:txBody>
      </p:sp>
      <p:sp>
        <p:nvSpPr>
          <p:cNvPr id="3" name="Content Placeholder 2"/>
          <p:cNvSpPr>
            <a:spLocks noGrp="1"/>
          </p:cNvSpPr>
          <p:nvPr>
            <p:ph sz="half" idx="1"/>
          </p:nvPr>
        </p:nvSpPr>
        <p:spPr>
          <a:xfrm>
            <a:off x="1097278" y="1845734"/>
            <a:ext cx="4937760" cy="4023360"/>
          </a:xfrm>
        </p:spPr>
        <p:txBody>
          <a:bodyPr/>
          <a:lstStyle/>
          <a:p>
            <a:pPr lvl="0"/>
            <a:r>
              <a:rPr lang="pt-BR"/>
              <a:t>Clique para editar o texto mestre</a:t>
            </a:r>
          </a:p>
          <a:p>
            <a:pPr lvl="1"/>
            <a:r>
              <a:rPr lang="pt-BR"/>
              <a:t>Segundo nível</a:t>
            </a:r>
          </a:p>
          <a:p>
            <a:pPr lvl="2"/>
            <a:r>
              <a:rPr lang="pt-BR"/>
              <a:t>Terceiro nível</a:t>
            </a:r>
          </a:p>
          <a:p>
            <a:pPr lvl="3"/>
            <a:r>
              <a:rPr lang="pt-BR"/>
              <a:t>Quarto nível</a:t>
            </a:r>
          </a:p>
          <a:p>
            <a:pPr lvl="4"/>
            <a:r>
              <a:rPr lang="pt-BR"/>
              <a:t>Quinto nível</a:t>
            </a:r>
            <a:endParaRPr lang="en-US" dirty="0"/>
          </a:p>
        </p:txBody>
      </p:sp>
      <p:sp>
        <p:nvSpPr>
          <p:cNvPr id="4" name="Content Placeholder 3"/>
          <p:cNvSpPr>
            <a:spLocks noGrp="1"/>
          </p:cNvSpPr>
          <p:nvPr>
            <p:ph sz="half" idx="2"/>
          </p:nvPr>
        </p:nvSpPr>
        <p:spPr>
          <a:xfrm>
            <a:off x="6217920" y="1845735"/>
            <a:ext cx="4937760" cy="4023360"/>
          </a:xfrm>
        </p:spPr>
        <p:txBody>
          <a:bodyPr/>
          <a:lstStyle/>
          <a:p>
            <a:pPr lvl="0"/>
            <a:r>
              <a:rPr lang="pt-BR"/>
              <a:t>Clique para editar o texto mestre</a:t>
            </a:r>
          </a:p>
          <a:p>
            <a:pPr lvl="1"/>
            <a:r>
              <a:rPr lang="pt-BR"/>
              <a:t>Segundo nível</a:t>
            </a:r>
          </a:p>
          <a:p>
            <a:pPr lvl="2"/>
            <a:r>
              <a:rPr lang="pt-BR"/>
              <a:t>Terceiro nível</a:t>
            </a:r>
          </a:p>
          <a:p>
            <a:pPr lvl="3"/>
            <a:r>
              <a:rPr lang="pt-BR"/>
              <a:t>Quarto nível</a:t>
            </a:r>
          </a:p>
          <a:p>
            <a:pPr lvl="4"/>
            <a:r>
              <a:rPr lang="pt-BR"/>
              <a:t>Quinto nível</a:t>
            </a:r>
            <a:endParaRPr lang="en-US" dirty="0"/>
          </a:p>
        </p:txBody>
      </p:sp>
      <p:sp>
        <p:nvSpPr>
          <p:cNvPr id="5" name="Date Placeholder 4"/>
          <p:cNvSpPr>
            <a:spLocks noGrp="1"/>
          </p:cNvSpPr>
          <p:nvPr>
            <p:ph type="dt" sz="half" idx="10"/>
          </p:nvPr>
        </p:nvSpPr>
        <p:spPr/>
        <p:txBody>
          <a:bodyPr/>
          <a:lstStyle/>
          <a:p>
            <a:fld id="{E764861E-86DD-4FF0-8712-5ECBE110B74C}" type="datetimeFigureOut">
              <a:rPr lang="pt-BR" smtClean="0"/>
              <a:t>18/06/2021</a:t>
            </a:fld>
            <a:endParaRPr lang="pt-BR"/>
          </a:p>
        </p:txBody>
      </p:sp>
      <p:sp>
        <p:nvSpPr>
          <p:cNvPr id="6" name="Footer Placeholder 5"/>
          <p:cNvSpPr>
            <a:spLocks noGrp="1"/>
          </p:cNvSpPr>
          <p:nvPr>
            <p:ph type="ftr" sz="quarter" idx="11"/>
          </p:nvPr>
        </p:nvSpPr>
        <p:spPr/>
        <p:txBody>
          <a:bodyPr/>
          <a:lstStyle/>
          <a:p>
            <a:endParaRPr lang="pt-BR"/>
          </a:p>
        </p:txBody>
      </p:sp>
      <p:sp>
        <p:nvSpPr>
          <p:cNvPr id="7" name="Slide Number Placeholder 6"/>
          <p:cNvSpPr>
            <a:spLocks noGrp="1"/>
          </p:cNvSpPr>
          <p:nvPr>
            <p:ph type="sldNum" sz="quarter" idx="12"/>
          </p:nvPr>
        </p:nvSpPr>
        <p:spPr/>
        <p:txBody>
          <a:bodyPr/>
          <a:lstStyle/>
          <a:p>
            <a:fld id="{E40FCFFB-D89C-475F-AD75-889886AB7929}" type="slidenum">
              <a:rPr lang="pt-BR" smtClean="0"/>
              <a:t>‹nº›</a:t>
            </a:fld>
            <a:endParaRPr lang="pt-BR"/>
          </a:p>
        </p:txBody>
      </p:sp>
    </p:spTree>
    <p:extLst>
      <p:ext uri="{BB962C8B-B14F-4D97-AF65-F5344CB8AC3E}">
        <p14:creationId xmlns:p14="http://schemas.microsoft.com/office/powerpoint/2010/main" val="3378413701"/>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ação">
    <p:spTree>
      <p:nvGrpSpPr>
        <p:cNvPr id="1" name=""/>
        <p:cNvGrpSpPr/>
        <p:nvPr/>
      </p:nvGrpSpPr>
      <p:grpSpPr>
        <a:xfrm>
          <a:off x="0" y="0"/>
          <a:ext cx="0" cy="0"/>
          <a:chOff x="0" y="0"/>
          <a:chExt cx="0" cy="0"/>
        </a:xfrm>
      </p:grpSpPr>
      <p:sp>
        <p:nvSpPr>
          <p:cNvPr id="10" name="Title 9"/>
          <p:cNvSpPr>
            <a:spLocks noGrp="1"/>
          </p:cNvSpPr>
          <p:nvPr>
            <p:ph type="title"/>
          </p:nvPr>
        </p:nvSpPr>
        <p:spPr>
          <a:xfrm>
            <a:off x="1097280" y="286603"/>
            <a:ext cx="10058400" cy="1450757"/>
          </a:xfrm>
        </p:spPr>
        <p:txBody>
          <a:bodyPr/>
          <a:lstStyle/>
          <a:p>
            <a:r>
              <a:rPr lang="pt-BR"/>
              <a:t>Clique para editar o título mestre</a:t>
            </a:r>
            <a:endParaRPr lang="en-US" dirty="0"/>
          </a:p>
        </p:txBody>
      </p:sp>
      <p:sp>
        <p:nvSpPr>
          <p:cNvPr id="3" name="Text Placeholder 2"/>
          <p:cNvSpPr>
            <a:spLocks noGrp="1"/>
          </p:cNvSpPr>
          <p:nvPr>
            <p:ph type="body" idx="1"/>
          </p:nvPr>
        </p:nvSpPr>
        <p:spPr>
          <a:xfrm>
            <a:off x="109728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t-BR"/>
              <a:t>Clique para editar o texto mestre</a:t>
            </a:r>
          </a:p>
        </p:txBody>
      </p:sp>
      <p:sp>
        <p:nvSpPr>
          <p:cNvPr id="4" name="Content Placeholder 3"/>
          <p:cNvSpPr>
            <a:spLocks noGrp="1"/>
          </p:cNvSpPr>
          <p:nvPr>
            <p:ph sz="half" idx="2"/>
          </p:nvPr>
        </p:nvSpPr>
        <p:spPr>
          <a:xfrm>
            <a:off x="1097280" y="2582334"/>
            <a:ext cx="4937760" cy="3378200"/>
          </a:xfrm>
        </p:spPr>
        <p:txBody>
          <a:bodyPr/>
          <a:lstStyle/>
          <a:p>
            <a:pPr lvl="0"/>
            <a:r>
              <a:rPr lang="pt-BR"/>
              <a:t>Clique para editar o texto mestre</a:t>
            </a:r>
          </a:p>
          <a:p>
            <a:pPr lvl="1"/>
            <a:r>
              <a:rPr lang="pt-BR"/>
              <a:t>Segundo nível</a:t>
            </a:r>
          </a:p>
          <a:p>
            <a:pPr lvl="2"/>
            <a:r>
              <a:rPr lang="pt-BR"/>
              <a:t>Terceiro nível</a:t>
            </a:r>
          </a:p>
          <a:p>
            <a:pPr lvl="3"/>
            <a:r>
              <a:rPr lang="pt-BR"/>
              <a:t>Quarto nível</a:t>
            </a:r>
          </a:p>
          <a:p>
            <a:pPr lvl="4"/>
            <a:r>
              <a:rPr lang="pt-BR"/>
              <a:t>Quinto nível</a:t>
            </a:r>
            <a:endParaRPr lang="en-US" dirty="0"/>
          </a:p>
        </p:txBody>
      </p:sp>
      <p:sp>
        <p:nvSpPr>
          <p:cNvPr id="5" name="Text Placeholder 4"/>
          <p:cNvSpPr>
            <a:spLocks noGrp="1"/>
          </p:cNvSpPr>
          <p:nvPr>
            <p:ph type="body" sz="quarter" idx="3"/>
          </p:nvPr>
        </p:nvSpPr>
        <p:spPr>
          <a:xfrm>
            <a:off x="621792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t-BR"/>
              <a:t>Clique para editar o texto mestre</a:t>
            </a:r>
          </a:p>
        </p:txBody>
      </p:sp>
      <p:sp>
        <p:nvSpPr>
          <p:cNvPr id="6" name="Content Placeholder 5"/>
          <p:cNvSpPr>
            <a:spLocks noGrp="1"/>
          </p:cNvSpPr>
          <p:nvPr>
            <p:ph sz="quarter" idx="4"/>
          </p:nvPr>
        </p:nvSpPr>
        <p:spPr>
          <a:xfrm>
            <a:off x="6217920" y="2582334"/>
            <a:ext cx="4937760" cy="3378200"/>
          </a:xfrm>
        </p:spPr>
        <p:txBody>
          <a:bodyPr/>
          <a:lstStyle/>
          <a:p>
            <a:pPr lvl="0"/>
            <a:r>
              <a:rPr lang="pt-BR"/>
              <a:t>Clique para editar o texto mestre</a:t>
            </a:r>
          </a:p>
          <a:p>
            <a:pPr lvl="1"/>
            <a:r>
              <a:rPr lang="pt-BR"/>
              <a:t>Segundo nível</a:t>
            </a:r>
          </a:p>
          <a:p>
            <a:pPr lvl="2"/>
            <a:r>
              <a:rPr lang="pt-BR"/>
              <a:t>Terceiro nível</a:t>
            </a:r>
          </a:p>
          <a:p>
            <a:pPr lvl="3"/>
            <a:r>
              <a:rPr lang="pt-BR"/>
              <a:t>Quarto nível</a:t>
            </a:r>
          </a:p>
          <a:p>
            <a:pPr lvl="4"/>
            <a:r>
              <a:rPr lang="pt-BR"/>
              <a:t>Quinto nível</a:t>
            </a:r>
            <a:endParaRPr lang="en-US" dirty="0"/>
          </a:p>
        </p:txBody>
      </p:sp>
      <p:sp>
        <p:nvSpPr>
          <p:cNvPr id="7" name="Date Placeholder 6"/>
          <p:cNvSpPr>
            <a:spLocks noGrp="1"/>
          </p:cNvSpPr>
          <p:nvPr>
            <p:ph type="dt" sz="half" idx="10"/>
          </p:nvPr>
        </p:nvSpPr>
        <p:spPr/>
        <p:txBody>
          <a:bodyPr/>
          <a:lstStyle/>
          <a:p>
            <a:fld id="{E764861E-86DD-4FF0-8712-5ECBE110B74C}" type="datetimeFigureOut">
              <a:rPr lang="pt-BR" smtClean="0"/>
              <a:t>18/06/2021</a:t>
            </a:fld>
            <a:endParaRPr lang="pt-BR"/>
          </a:p>
        </p:txBody>
      </p:sp>
      <p:sp>
        <p:nvSpPr>
          <p:cNvPr id="8" name="Footer Placeholder 7"/>
          <p:cNvSpPr>
            <a:spLocks noGrp="1"/>
          </p:cNvSpPr>
          <p:nvPr>
            <p:ph type="ftr" sz="quarter" idx="11"/>
          </p:nvPr>
        </p:nvSpPr>
        <p:spPr/>
        <p:txBody>
          <a:bodyPr/>
          <a:lstStyle/>
          <a:p>
            <a:endParaRPr lang="pt-BR"/>
          </a:p>
        </p:txBody>
      </p:sp>
      <p:sp>
        <p:nvSpPr>
          <p:cNvPr id="9" name="Slide Number Placeholder 8"/>
          <p:cNvSpPr>
            <a:spLocks noGrp="1"/>
          </p:cNvSpPr>
          <p:nvPr>
            <p:ph type="sldNum" sz="quarter" idx="12"/>
          </p:nvPr>
        </p:nvSpPr>
        <p:spPr/>
        <p:txBody>
          <a:bodyPr/>
          <a:lstStyle/>
          <a:p>
            <a:fld id="{E40FCFFB-D89C-475F-AD75-889886AB7929}" type="slidenum">
              <a:rPr lang="pt-BR" smtClean="0"/>
              <a:t>‹nº›</a:t>
            </a:fld>
            <a:endParaRPr lang="pt-BR"/>
          </a:p>
        </p:txBody>
      </p:sp>
    </p:spTree>
    <p:extLst>
      <p:ext uri="{BB962C8B-B14F-4D97-AF65-F5344CB8AC3E}">
        <p14:creationId xmlns:p14="http://schemas.microsoft.com/office/powerpoint/2010/main" val="16899090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Somente títul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t-BR"/>
              <a:t>Clique para editar o título mestre</a:t>
            </a:r>
            <a:endParaRPr lang="en-US" dirty="0"/>
          </a:p>
        </p:txBody>
      </p:sp>
      <p:sp>
        <p:nvSpPr>
          <p:cNvPr id="3" name="Date Placeholder 2"/>
          <p:cNvSpPr>
            <a:spLocks noGrp="1"/>
          </p:cNvSpPr>
          <p:nvPr>
            <p:ph type="dt" sz="half" idx="10"/>
          </p:nvPr>
        </p:nvSpPr>
        <p:spPr/>
        <p:txBody>
          <a:bodyPr/>
          <a:lstStyle/>
          <a:p>
            <a:fld id="{E764861E-86DD-4FF0-8712-5ECBE110B74C}" type="datetimeFigureOut">
              <a:rPr lang="pt-BR" smtClean="0"/>
              <a:t>18/06/2021</a:t>
            </a:fld>
            <a:endParaRPr lang="pt-BR"/>
          </a:p>
        </p:txBody>
      </p:sp>
      <p:sp>
        <p:nvSpPr>
          <p:cNvPr id="4" name="Footer Placeholder 3"/>
          <p:cNvSpPr>
            <a:spLocks noGrp="1"/>
          </p:cNvSpPr>
          <p:nvPr>
            <p:ph type="ftr" sz="quarter" idx="11"/>
          </p:nvPr>
        </p:nvSpPr>
        <p:spPr/>
        <p:txBody>
          <a:bodyPr/>
          <a:lstStyle/>
          <a:p>
            <a:endParaRPr lang="pt-BR"/>
          </a:p>
        </p:txBody>
      </p:sp>
      <p:sp>
        <p:nvSpPr>
          <p:cNvPr id="5" name="Slide Number Placeholder 4"/>
          <p:cNvSpPr>
            <a:spLocks noGrp="1"/>
          </p:cNvSpPr>
          <p:nvPr>
            <p:ph type="sldNum" sz="quarter" idx="12"/>
          </p:nvPr>
        </p:nvSpPr>
        <p:spPr/>
        <p:txBody>
          <a:bodyPr/>
          <a:lstStyle/>
          <a:p>
            <a:fld id="{E40FCFFB-D89C-475F-AD75-889886AB7929}" type="slidenum">
              <a:rPr lang="pt-BR" smtClean="0"/>
              <a:t>‹nº›</a:t>
            </a:fld>
            <a:endParaRPr lang="pt-BR"/>
          </a:p>
        </p:txBody>
      </p:sp>
    </p:spTree>
    <p:extLst>
      <p:ext uri="{BB962C8B-B14F-4D97-AF65-F5344CB8AC3E}">
        <p14:creationId xmlns:p14="http://schemas.microsoft.com/office/powerpoint/2010/main" val="3724856327"/>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type="blank" preserve="1">
  <p:cSld name="Em branco">
    <p:spTree>
      <p:nvGrpSpPr>
        <p:cNvPr id="1" name=""/>
        <p:cNvGrpSpPr/>
        <p:nvPr/>
      </p:nvGrpSpPr>
      <p:grpSpPr>
        <a:xfrm>
          <a:off x="0" y="0"/>
          <a:ext cx="0" cy="0"/>
          <a:chOff x="0" y="0"/>
          <a:chExt cx="0" cy="0"/>
        </a:xfrm>
      </p:grpSpPr>
      <p:sp>
        <p:nvSpPr>
          <p:cNvPr id="5" name="Rectangle 4"/>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 name="Date Placeholder 6"/>
          <p:cNvSpPr>
            <a:spLocks noGrp="1"/>
          </p:cNvSpPr>
          <p:nvPr>
            <p:ph type="dt" sz="half" idx="10"/>
          </p:nvPr>
        </p:nvSpPr>
        <p:spPr/>
        <p:txBody>
          <a:bodyPr/>
          <a:lstStyle/>
          <a:p>
            <a:fld id="{E764861E-86DD-4FF0-8712-5ECBE110B74C}" type="datetimeFigureOut">
              <a:rPr lang="pt-BR" smtClean="0"/>
              <a:t>18/06/2021</a:t>
            </a:fld>
            <a:endParaRPr lang="pt-BR"/>
          </a:p>
        </p:txBody>
      </p:sp>
      <p:sp>
        <p:nvSpPr>
          <p:cNvPr id="8" name="Footer Placeholder 7"/>
          <p:cNvSpPr>
            <a:spLocks noGrp="1"/>
          </p:cNvSpPr>
          <p:nvPr>
            <p:ph type="ftr" sz="quarter" idx="11"/>
          </p:nvPr>
        </p:nvSpPr>
        <p:spPr/>
        <p:txBody>
          <a:bodyPr/>
          <a:lstStyle>
            <a:lvl1pPr>
              <a:defRPr>
                <a:solidFill>
                  <a:srgbClr val="FFFFFF"/>
                </a:solidFill>
              </a:defRPr>
            </a:lvl1pPr>
          </a:lstStyle>
          <a:p>
            <a:endParaRPr lang="pt-BR"/>
          </a:p>
        </p:txBody>
      </p:sp>
      <p:sp>
        <p:nvSpPr>
          <p:cNvPr id="9" name="Slide Number Placeholder 8"/>
          <p:cNvSpPr>
            <a:spLocks noGrp="1"/>
          </p:cNvSpPr>
          <p:nvPr>
            <p:ph type="sldNum" sz="quarter" idx="12"/>
          </p:nvPr>
        </p:nvSpPr>
        <p:spPr/>
        <p:txBody>
          <a:bodyPr/>
          <a:lstStyle/>
          <a:p>
            <a:fld id="{E40FCFFB-D89C-475F-AD75-889886AB7929}" type="slidenum">
              <a:rPr lang="pt-BR" smtClean="0"/>
              <a:t>‹nº›</a:t>
            </a:fld>
            <a:endParaRPr lang="pt-BR"/>
          </a:p>
        </p:txBody>
      </p:sp>
    </p:spTree>
    <p:extLst>
      <p:ext uri="{BB962C8B-B14F-4D97-AF65-F5344CB8AC3E}">
        <p14:creationId xmlns:p14="http://schemas.microsoft.com/office/powerpoint/2010/main" val="6775585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Cabeçalho da Seção">
    <p:spTree>
      <p:nvGrpSpPr>
        <p:cNvPr id="1" name=""/>
        <p:cNvGrpSpPr/>
        <p:nvPr/>
      </p:nvGrpSpPr>
      <p:grpSpPr>
        <a:xfrm>
          <a:off x="0" y="0"/>
          <a:ext cx="0" cy="0"/>
          <a:chOff x="0" y="0"/>
          <a:chExt cx="0" cy="0"/>
        </a:xfrm>
      </p:grpSpPr>
      <p:sp>
        <p:nvSpPr>
          <p:cNvPr id="2" name="Título 1"/>
          <p:cNvSpPr>
            <a:spLocks noGrp="1"/>
          </p:cNvSpPr>
          <p:nvPr>
            <p:ph type="title"/>
          </p:nvPr>
        </p:nvSpPr>
        <p:spPr>
          <a:xfrm>
            <a:off x="831850" y="1709738"/>
            <a:ext cx="10515600" cy="2852737"/>
          </a:xfrm>
        </p:spPr>
        <p:txBody>
          <a:bodyPr anchor="b"/>
          <a:lstStyle>
            <a:lvl1pPr>
              <a:defRPr sz="6000"/>
            </a:lvl1pPr>
          </a:lstStyle>
          <a:p>
            <a:r>
              <a:rPr lang="pt-BR"/>
              <a:t>Clique para editar o título mestre</a:t>
            </a:r>
          </a:p>
        </p:txBody>
      </p:sp>
      <p:sp>
        <p:nvSpPr>
          <p:cNvPr id="3" name="Espaço Reservado para Texto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pt-BR"/>
              <a:t>Clique para editar o texto mestre</a:t>
            </a:r>
          </a:p>
        </p:txBody>
      </p:sp>
      <p:sp>
        <p:nvSpPr>
          <p:cNvPr id="4" name="Espaço Reservado para Data 3"/>
          <p:cNvSpPr>
            <a:spLocks noGrp="1"/>
          </p:cNvSpPr>
          <p:nvPr>
            <p:ph type="dt" sz="half" idx="10"/>
          </p:nvPr>
        </p:nvSpPr>
        <p:spPr/>
        <p:txBody>
          <a:bodyPr/>
          <a:lstStyle/>
          <a:p>
            <a:fld id="{4546BE41-2B84-4EBF-A7C2-24E0A398D4D7}" type="datetimeFigureOut">
              <a:rPr lang="pt-BR" smtClean="0"/>
              <a:t>18/06/2021</a:t>
            </a:fld>
            <a:endParaRPr lang="pt-BR"/>
          </a:p>
        </p:txBody>
      </p:sp>
      <p:sp>
        <p:nvSpPr>
          <p:cNvPr id="5" name="Espaço Reservado para Rodapé 4"/>
          <p:cNvSpPr>
            <a:spLocks noGrp="1"/>
          </p:cNvSpPr>
          <p:nvPr>
            <p:ph type="ftr" sz="quarter" idx="11"/>
          </p:nvPr>
        </p:nvSpPr>
        <p:spPr/>
        <p:txBody>
          <a:bodyPr/>
          <a:lstStyle/>
          <a:p>
            <a:endParaRPr lang="pt-BR"/>
          </a:p>
        </p:txBody>
      </p:sp>
      <p:sp>
        <p:nvSpPr>
          <p:cNvPr id="6" name="Espaço Reservado para Número de Slide 5"/>
          <p:cNvSpPr>
            <a:spLocks noGrp="1"/>
          </p:cNvSpPr>
          <p:nvPr>
            <p:ph type="sldNum" sz="quarter" idx="12"/>
          </p:nvPr>
        </p:nvSpPr>
        <p:spPr/>
        <p:txBody>
          <a:bodyPr/>
          <a:lstStyle/>
          <a:p>
            <a:fld id="{8301362A-7E76-464E-AD1F-0CBA224DD266}" type="slidenum">
              <a:rPr lang="pt-BR" smtClean="0"/>
              <a:t>‹nº›</a:t>
            </a:fld>
            <a:endParaRPr lang="pt-BR"/>
          </a:p>
        </p:txBody>
      </p:sp>
    </p:spTree>
    <p:extLst>
      <p:ext uri="{BB962C8B-B14F-4D97-AF65-F5344CB8AC3E}">
        <p14:creationId xmlns:p14="http://schemas.microsoft.com/office/powerpoint/2010/main" val="1826891376"/>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type="objTx" preserve="1">
  <p:cSld name="Conteúdo com Legenda">
    <p:spTree>
      <p:nvGrpSpPr>
        <p:cNvPr id="1" name=""/>
        <p:cNvGrpSpPr/>
        <p:nvPr/>
      </p:nvGrpSpPr>
      <p:grpSpPr>
        <a:xfrm>
          <a:off x="0" y="0"/>
          <a:ext cx="0" cy="0"/>
          <a:chOff x="0" y="0"/>
          <a:chExt cx="0" cy="0"/>
        </a:xfrm>
      </p:grpSpPr>
      <p:sp>
        <p:nvSpPr>
          <p:cNvPr id="8" name="Rectangle 7"/>
          <p:cNvSpPr/>
          <p:nvPr/>
        </p:nvSpPr>
        <p:spPr>
          <a:xfrm>
            <a:off x="16" y="0"/>
            <a:ext cx="4050791"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4040071" y="0"/>
            <a:ext cx="6400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457200" y="594359"/>
            <a:ext cx="3200400" cy="2286000"/>
          </a:xfrm>
        </p:spPr>
        <p:txBody>
          <a:bodyPr anchor="b">
            <a:normAutofit/>
          </a:bodyPr>
          <a:lstStyle>
            <a:lvl1pPr>
              <a:defRPr sz="3600" b="0">
                <a:solidFill>
                  <a:srgbClr val="FFFFFF"/>
                </a:solidFill>
              </a:defRPr>
            </a:lvl1pPr>
          </a:lstStyle>
          <a:p>
            <a:r>
              <a:rPr lang="pt-BR"/>
              <a:t>Clique para editar o título mestre</a:t>
            </a:r>
            <a:endParaRPr lang="en-US" dirty="0"/>
          </a:p>
        </p:txBody>
      </p:sp>
      <p:sp>
        <p:nvSpPr>
          <p:cNvPr id="3" name="Content Placeholder 2"/>
          <p:cNvSpPr>
            <a:spLocks noGrp="1"/>
          </p:cNvSpPr>
          <p:nvPr>
            <p:ph idx="1"/>
          </p:nvPr>
        </p:nvSpPr>
        <p:spPr>
          <a:xfrm>
            <a:off x="4800600" y="731520"/>
            <a:ext cx="6492240" cy="5257800"/>
          </a:xfrm>
        </p:spPr>
        <p:txBody>
          <a:bodyPr/>
          <a:lstStyle/>
          <a:p>
            <a:pPr lvl="0"/>
            <a:r>
              <a:rPr lang="pt-BR"/>
              <a:t>Clique para editar o texto mestre</a:t>
            </a:r>
          </a:p>
          <a:p>
            <a:pPr lvl="1"/>
            <a:r>
              <a:rPr lang="pt-BR"/>
              <a:t>Segundo nível</a:t>
            </a:r>
          </a:p>
          <a:p>
            <a:pPr lvl="2"/>
            <a:r>
              <a:rPr lang="pt-BR"/>
              <a:t>Terceiro nível</a:t>
            </a:r>
          </a:p>
          <a:p>
            <a:pPr lvl="3"/>
            <a:r>
              <a:rPr lang="pt-BR"/>
              <a:t>Quarto nível</a:t>
            </a:r>
          </a:p>
          <a:p>
            <a:pPr lvl="4"/>
            <a:r>
              <a:rPr lang="pt-BR"/>
              <a:t>Quinto nível</a:t>
            </a:r>
            <a:endParaRPr lang="en-US" dirty="0"/>
          </a:p>
        </p:txBody>
      </p:sp>
      <p:sp>
        <p:nvSpPr>
          <p:cNvPr id="4" name="Text Placeholder 3"/>
          <p:cNvSpPr>
            <a:spLocks noGrp="1"/>
          </p:cNvSpPr>
          <p:nvPr>
            <p:ph type="body" sz="half" idx="2"/>
          </p:nvPr>
        </p:nvSpPr>
        <p:spPr>
          <a:xfrm>
            <a:off x="457200" y="2926080"/>
            <a:ext cx="3200400" cy="3379124"/>
          </a:xfrm>
        </p:spPr>
        <p:txBody>
          <a:bodyPr lIns="91440" rIns="91440">
            <a:normAutofit/>
          </a:bodyPr>
          <a:lstStyle>
            <a:lvl1pPr marL="0" indent="0">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pt-BR"/>
              <a:t>Clique para editar o texto mestre</a:t>
            </a:r>
          </a:p>
        </p:txBody>
      </p:sp>
      <p:sp>
        <p:nvSpPr>
          <p:cNvPr id="5" name="Date Placeholder 4"/>
          <p:cNvSpPr>
            <a:spLocks noGrp="1"/>
          </p:cNvSpPr>
          <p:nvPr>
            <p:ph type="dt" sz="half" idx="10"/>
          </p:nvPr>
        </p:nvSpPr>
        <p:spPr>
          <a:xfrm>
            <a:off x="465512" y="6459785"/>
            <a:ext cx="2618510" cy="365125"/>
          </a:xfrm>
        </p:spPr>
        <p:txBody>
          <a:bodyPr/>
          <a:lstStyle>
            <a:lvl1pPr algn="l">
              <a:defRPr/>
            </a:lvl1pPr>
          </a:lstStyle>
          <a:p>
            <a:fld id="{E764861E-86DD-4FF0-8712-5ECBE110B74C}" type="datetimeFigureOut">
              <a:rPr lang="pt-BR" smtClean="0"/>
              <a:t>18/06/2021</a:t>
            </a:fld>
            <a:endParaRPr lang="pt-BR"/>
          </a:p>
        </p:txBody>
      </p:sp>
      <p:sp>
        <p:nvSpPr>
          <p:cNvPr id="6" name="Footer Placeholder 5"/>
          <p:cNvSpPr>
            <a:spLocks noGrp="1"/>
          </p:cNvSpPr>
          <p:nvPr>
            <p:ph type="ftr" sz="quarter" idx="11"/>
          </p:nvPr>
        </p:nvSpPr>
        <p:spPr>
          <a:xfrm>
            <a:off x="4800600" y="6459785"/>
            <a:ext cx="4648200" cy="365125"/>
          </a:xfrm>
        </p:spPr>
        <p:txBody>
          <a:bodyPr/>
          <a:lstStyle>
            <a:lvl1pPr algn="l">
              <a:defRPr>
                <a:solidFill>
                  <a:schemeClr val="tx2"/>
                </a:solidFill>
              </a:defRPr>
            </a:lvl1pPr>
          </a:lstStyle>
          <a:p>
            <a:endParaRPr lang="pt-BR"/>
          </a:p>
        </p:txBody>
      </p:sp>
      <p:sp>
        <p:nvSpPr>
          <p:cNvPr id="7" name="Slide Number Placeholder 6"/>
          <p:cNvSpPr>
            <a:spLocks noGrp="1"/>
          </p:cNvSpPr>
          <p:nvPr>
            <p:ph type="sldNum" sz="quarter" idx="12"/>
          </p:nvPr>
        </p:nvSpPr>
        <p:spPr/>
        <p:txBody>
          <a:bodyPr/>
          <a:lstStyle>
            <a:lvl1pPr>
              <a:defRPr>
                <a:solidFill>
                  <a:schemeClr val="tx2"/>
                </a:solidFill>
              </a:defRPr>
            </a:lvl1pPr>
          </a:lstStyle>
          <a:p>
            <a:fld id="{E40FCFFB-D89C-475F-AD75-889886AB7929}" type="slidenum">
              <a:rPr lang="pt-BR" smtClean="0"/>
              <a:t>‹nº›</a:t>
            </a:fld>
            <a:endParaRPr lang="pt-BR"/>
          </a:p>
        </p:txBody>
      </p:sp>
    </p:spTree>
    <p:extLst>
      <p:ext uri="{BB962C8B-B14F-4D97-AF65-F5344CB8AC3E}">
        <p14:creationId xmlns:p14="http://schemas.microsoft.com/office/powerpoint/2010/main" val="3599206450"/>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type="picTx" preserve="1">
  <p:cSld name="Imagem com Legenda">
    <p:spTree>
      <p:nvGrpSpPr>
        <p:cNvPr id="1" name=""/>
        <p:cNvGrpSpPr/>
        <p:nvPr/>
      </p:nvGrpSpPr>
      <p:grpSpPr>
        <a:xfrm>
          <a:off x="0" y="0"/>
          <a:ext cx="0" cy="0"/>
          <a:chOff x="0" y="0"/>
          <a:chExt cx="0" cy="0"/>
        </a:xfrm>
      </p:grpSpPr>
      <p:sp>
        <p:nvSpPr>
          <p:cNvPr id="8" name="Rectangle 7"/>
          <p:cNvSpPr/>
          <p:nvPr/>
        </p:nvSpPr>
        <p:spPr>
          <a:xfrm>
            <a:off x="0" y="4953000"/>
            <a:ext cx="12188825" cy="1905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5" y="491507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5074920"/>
            <a:ext cx="10113645" cy="822960"/>
          </a:xfrm>
        </p:spPr>
        <p:txBody>
          <a:bodyPr lIns="91440" tIns="0" rIns="91440" bIns="0" anchor="b">
            <a:noAutofit/>
          </a:bodyPr>
          <a:lstStyle>
            <a:lvl1pPr>
              <a:defRPr sz="3600" b="0">
                <a:solidFill>
                  <a:srgbClr val="FFFFFF"/>
                </a:solidFill>
              </a:defRPr>
            </a:lvl1pPr>
          </a:lstStyle>
          <a:p>
            <a:r>
              <a:rPr lang="pt-BR"/>
              <a:t>Clique para editar o título mestre</a:t>
            </a:r>
            <a:endParaRPr lang="en-US" dirty="0"/>
          </a:p>
        </p:txBody>
      </p:sp>
      <p:sp>
        <p:nvSpPr>
          <p:cNvPr id="3" name="Picture Placeholder 2"/>
          <p:cNvSpPr>
            <a:spLocks noGrp="1" noChangeAspect="1"/>
          </p:cNvSpPr>
          <p:nvPr>
            <p:ph type="pic" idx="1"/>
          </p:nvPr>
        </p:nvSpPr>
        <p:spPr>
          <a:xfrm>
            <a:off x="15" y="0"/>
            <a:ext cx="12191985" cy="4915076"/>
          </a:xfrm>
          <a:solidFill>
            <a:schemeClr val="bg2">
              <a:lumMod val="90000"/>
            </a:schemeClr>
          </a:solidFill>
        </p:spPr>
        <p:txBody>
          <a:bodyPr lIns="457200" tIns="457200"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pt-BR"/>
              <a:t>Clique no ícone para adicionar uma imagem</a:t>
            </a:r>
            <a:endParaRPr lang="en-US" dirty="0"/>
          </a:p>
        </p:txBody>
      </p:sp>
      <p:sp>
        <p:nvSpPr>
          <p:cNvPr id="4" name="Text Placeholder 3"/>
          <p:cNvSpPr>
            <a:spLocks noGrp="1"/>
          </p:cNvSpPr>
          <p:nvPr>
            <p:ph type="body" sz="half" idx="2"/>
          </p:nvPr>
        </p:nvSpPr>
        <p:spPr>
          <a:xfrm>
            <a:off x="1097280" y="5907024"/>
            <a:ext cx="10113264" cy="594360"/>
          </a:xfrm>
        </p:spPr>
        <p:txBody>
          <a:bodyPr lIns="91440" tIns="0" rIns="91440" bIns="0">
            <a:normAutofit/>
          </a:bodyPr>
          <a:lstStyle>
            <a:lvl1pPr marL="0" indent="0">
              <a:spcBef>
                <a:spcPts val="0"/>
              </a:spcBef>
              <a:spcAft>
                <a:spcPts val="600"/>
              </a:spcAft>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pt-BR"/>
              <a:t>Clique para editar o texto mestre</a:t>
            </a:r>
          </a:p>
        </p:txBody>
      </p:sp>
      <p:sp>
        <p:nvSpPr>
          <p:cNvPr id="5" name="Date Placeholder 4"/>
          <p:cNvSpPr>
            <a:spLocks noGrp="1"/>
          </p:cNvSpPr>
          <p:nvPr>
            <p:ph type="dt" sz="half" idx="10"/>
          </p:nvPr>
        </p:nvSpPr>
        <p:spPr/>
        <p:txBody>
          <a:bodyPr/>
          <a:lstStyle/>
          <a:p>
            <a:fld id="{E764861E-86DD-4FF0-8712-5ECBE110B74C}" type="datetimeFigureOut">
              <a:rPr lang="pt-BR" smtClean="0"/>
              <a:t>18/06/2021</a:t>
            </a:fld>
            <a:endParaRPr lang="pt-BR"/>
          </a:p>
        </p:txBody>
      </p:sp>
      <p:sp>
        <p:nvSpPr>
          <p:cNvPr id="6" name="Footer Placeholder 5"/>
          <p:cNvSpPr>
            <a:spLocks noGrp="1"/>
          </p:cNvSpPr>
          <p:nvPr>
            <p:ph type="ftr" sz="quarter" idx="11"/>
          </p:nvPr>
        </p:nvSpPr>
        <p:spPr/>
        <p:txBody>
          <a:bodyPr/>
          <a:lstStyle/>
          <a:p>
            <a:endParaRPr lang="pt-BR"/>
          </a:p>
        </p:txBody>
      </p:sp>
      <p:sp>
        <p:nvSpPr>
          <p:cNvPr id="7" name="Slide Number Placeholder 6"/>
          <p:cNvSpPr>
            <a:spLocks noGrp="1"/>
          </p:cNvSpPr>
          <p:nvPr>
            <p:ph type="sldNum" sz="quarter" idx="12"/>
          </p:nvPr>
        </p:nvSpPr>
        <p:spPr/>
        <p:txBody>
          <a:bodyPr/>
          <a:lstStyle/>
          <a:p>
            <a:fld id="{E40FCFFB-D89C-475F-AD75-889886AB7929}" type="slidenum">
              <a:rPr lang="pt-BR" smtClean="0"/>
              <a:t>‹nº›</a:t>
            </a:fld>
            <a:endParaRPr lang="pt-BR"/>
          </a:p>
        </p:txBody>
      </p:sp>
    </p:spTree>
    <p:extLst>
      <p:ext uri="{BB962C8B-B14F-4D97-AF65-F5344CB8AC3E}">
        <p14:creationId xmlns:p14="http://schemas.microsoft.com/office/powerpoint/2010/main" val="162233292"/>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ítulo e texto vertic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t-BR"/>
              <a:t>Clique para editar o título mestre</a:t>
            </a:r>
            <a:endParaRPr lang="en-US" dirty="0"/>
          </a:p>
        </p:txBody>
      </p:sp>
      <p:sp>
        <p:nvSpPr>
          <p:cNvPr id="3" name="Vertical Text Placeholder 2"/>
          <p:cNvSpPr>
            <a:spLocks noGrp="1"/>
          </p:cNvSpPr>
          <p:nvPr>
            <p:ph type="body" orient="vert" idx="1"/>
          </p:nvPr>
        </p:nvSpPr>
        <p:spPr/>
        <p:txBody>
          <a:bodyPr vert="eaVert" lIns="45720" tIns="0" rIns="45720" bIns="0"/>
          <a:lstStyle/>
          <a:p>
            <a:pPr lvl="0"/>
            <a:r>
              <a:rPr lang="pt-BR"/>
              <a:t>Clique para editar o texto mestre</a:t>
            </a:r>
          </a:p>
          <a:p>
            <a:pPr lvl="1"/>
            <a:r>
              <a:rPr lang="pt-BR"/>
              <a:t>Segundo nível</a:t>
            </a:r>
          </a:p>
          <a:p>
            <a:pPr lvl="2"/>
            <a:r>
              <a:rPr lang="pt-BR"/>
              <a:t>Terceiro nível</a:t>
            </a:r>
          </a:p>
          <a:p>
            <a:pPr lvl="3"/>
            <a:r>
              <a:rPr lang="pt-BR"/>
              <a:t>Quarto nível</a:t>
            </a:r>
          </a:p>
          <a:p>
            <a:pPr lvl="4"/>
            <a:r>
              <a:rPr lang="pt-BR"/>
              <a:t>Quinto nível</a:t>
            </a:r>
            <a:endParaRPr lang="en-US" dirty="0"/>
          </a:p>
        </p:txBody>
      </p:sp>
      <p:sp>
        <p:nvSpPr>
          <p:cNvPr id="4" name="Date Placeholder 3"/>
          <p:cNvSpPr>
            <a:spLocks noGrp="1"/>
          </p:cNvSpPr>
          <p:nvPr>
            <p:ph type="dt" sz="half" idx="10"/>
          </p:nvPr>
        </p:nvSpPr>
        <p:spPr/>
        <p:txBody>
          <a:bodyPr/>
          <a:lstStyle/>
          <a:p>
            <a:fld id="{E764861E-86DD-4FF0-8712-5ECBE110B74C}" type="datetimeFigureOut">
              <a:rPr lang="pt-BR" smtClean="0"/>
              <a:t>18/06/2021</a:t>
            </a:fld>
            <a:endParaRPr lang="pt-BR"/>
          </a:p>
        </p:txBody>
      </p:sp>
      <p:sp>
        <p:nvSpPr>
          <p:cNvPr id="5" name="Footer Placeholder 4"/>
          <p:cNvSpPr>
            <a:spLocks noGrp="1"/>
          </p:cNvSpPr>
          <p:nvPr>
            <p:ph type="ftr" sz="quarter" idx="11"/>
          </p:nvPr>
        </p:nvSpPr>
        <p:spPr/>
        <p:txBody>
          <a:bodyPr/>
          <a:lstStyle/>
          <a:p>
            <a:endParaRPr lang="pt-BR"/>
          </a:p>
        </p:txBody>
      </p:sp>
      <p:sp>
        <p:nvSpPr>
          <p:cNvPr id="6" name="Slide Number Placeholder 5"/>
          <p:cNvSpPr>
            <a:spLocks noGrp="1"/>
          </p:cNvSpPr>
          <p:nvPr>
            <p:ph type="sldNum" sz="quarter" idx="12"/>
          </p:nvPr>
        </p:nvSpPr>
        <p:spPr/>
        <p:txBody>
          <a:bodyPr/>
          <a:lstStyle/>
          <a:p>
            <a:fld id="{E40FCFFB-D89C-475F-AD75-889886AB7929}" type="slidenum">
              <a:rPr lang="pt-BR" smtClean="0"/>
              <a:t>‹nº›</a:t>
            </a:fld>
            <a:endParaRPr lang="pt-BR"/>
          </a:p>
        </p:txBody>
      </p:sp>
    </p:spTree>
    <p:extLst>
      <p:ext uri="{BB962C8B-B14F-4D97-AF65-F5344CB8AC3E}">
        <p14:creationId xmlns:p14="http://schemas.microsoft.com/office/powerpoint/2010/main" val="3824953106"/>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showMasterSp="0" type="vertTitleAndTx" preserve="1">
  <p:cSld name="Título e texto verticais">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Vertical Title 1"/>
          <p:cNvSpPr>
            <a:spLocks noGrp="1"/>
          </p:cNvSpPr>
          <p:nvPr>
            <p:ph type="title" orient="vert"/>
          </p:nvPr>
        </p:nvSpPr>
        <p:spPr>
          <a:xfrm>
            <a:off x="8724900" y="412302"/>
            <a:ext cx="2628900" cy="5759898"/>
          </a:xfrm>
        </p:spPr>
        <p:txBody>
          <a:bodyPr vert="eaVert"/>
          <a:lstStyle/>
          <a:p>
            <a:r>
              <a:rPr lang="pt-BR"/>
              <a:t>Clique para editar o título mestre</a:t>
            </a:r>
            <a:endParaRPr lang="en-US" dirty="0"/>
          </a:p>
        </p:txBody>
      </p:sp>
      <p:sp>
        <p:nvSpPr>
          <p:cNvPr id="3" name="Vertical Text Placeholder 2"/>
          <p:cNvSpPr>
            <a:spLocks noGrp="1"/>
          </p:cNvSpPr>
          <p:nvPr>
            <p:ph type="body" orient="vert" idx="1"/>
          </p:nvPr>
        </p:nvSpPr>
        <p:spPr>
          <a:xfrm>
            <a:off x="838200" y="412302"/>
            <a:ext cx="7734300" cy="5759898"/>
          </a:xfrm>
        </p:spPr>
        <p:txBody>
          <a:bodyPr vert="eaVert" lIns="45720" tIns="0" rIns="45720" bIns="0"/>
          <a:lstStyle/>
          <a:p>
            <a:pPr lvl="0"/>
            <a:r>
              <a:rPr lang="pt-BR"/>
              <a:t>Clique para editar o texto mestre</a:t>
            </a:r>
          </a:p>
          <a:p>
            <a:pPr lvl="1"/>
            <a:r>
              <a:rPr lang="pt-BR"/>
              <a:t>Segundo nível</a:t>
            </a:r>
          </a:p>
          <a:p>
            <a:pPr lvl="2"/>
            <a:r>
              <a:rPr lang="pt-BR"/>
              <a:t>Terceiro nível</a:t>
            </a:r>
          </a:p>
          <a:p>
            <a:pPr lvl="3"/>
            <a:r>
              <a:rPr lang="pt-BR"/>
              <a:t>Quarto nível</a:t>
            </a:r>
          </a:p>
          <a:p>
            <a:pPr lvl="4"/>
            <a:r>
              <a:rPr lang="pt-BR"/>
              <a:t>Quinto nível</a:t>
            </a:r>
            <a:endParaRPr lang="en-US" dirty="0"/>
          </a:p>
        </p:txBody>
      </p:sp>
      <p:sp>
        <p:nvSpPr>
          <p:cNvPr id="4" name="Date Placeholder 3"/>
          <p:cNvSpPr>
            <a:spLocks noGrp="1"/>
          </p:cNvSpPr>
          <p:nvPr>
            <p:ph type="dt" sz="half" idx="10"/>
          </p:nvPr>
        </p:nvSpPr>
        <p:spPr/>
        <p:txBody>
          <a:bodyPr/>
          <a:lstStyle/>
          <a:p>
            <a:fld id="{E764861E-86DD-4FF0-8712-5ECBE110B74C}" type="datetimeFigureOut">
              <a:rPr lang="pt-BR" smtClean="0"/>
              <a:t>18/06/2021</a:t>
            </a:fld>
            <a:endParaRPr lang="pt-BR"/>
          </a:p>
        </p:txBody>
      </p:sp>
      <p:sp>
        <p:nvSpPr>
          <p:cNvPr id="5" name="Footer Placeholder 4"/>
          <p:cNvSpPr>
            <a:spLocks noGrp="1"/>
          </p:cNvSpPr>
          <p:nvPr>
            <p:ph type="ftr" sz="quarter" idx="11"/>
          </p:nvPr>
        </p:nvSpPr>
        <p:spPr/>
        <p:txBody>
          <a:bodyPr/>
          <a:lstStyle/>
          <a:p>
            <a:endParaRPr lang="pt-BR"/>
          </a:p>
        </p:txBody>
      </p:sp>
      <p:sp>
        <p:nvSpPr>
          <p:cNvPr id="6" name="Slide Number Placeholder 5"/>
          <p:cNvSpPr>
            <a:spLocks noGrp="1"/>
          </p:cNvSpPr>
          <p:nvPr>
            <p:ph type="sldNum" sz="quarter" idx="12"/>
          </p:nvPr>
        </p:nvSpPr>
        <p:spPr/>
        <p:txBody>
          <a:bodyPr/>
          <a:lstStyle/>
          <a:p>
            <a:fld id="{E40FCFFB-D89C-475F-AD75-889886AB7929}" type="slidenum">
              <a:rPr lang="pt-BR" smtClean="0"/>
              <a:t>‹nº›</a:t>
            </a:fld>
            <a:endParaRPr lang="pt-BR"/>
          </a:p>
        </p:txBody>
      </p:sp>
    </p:spTree>
    <p:extLst>
      <p:ext uri="{BB962C8B-B14F-4D97-AF65-F5344CB8AC3E}">
        <p14:creationId xmlns:p14="http://schemas.microsoft.com/office/powerpoint/2010/main" val="233714278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uas Partes de Conteúd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BR"/>
              <a:t>Clique para editar o título mestre</a:t>
            </a:r>
          </a:p>
        </p:txBody>
      </p:sp>
      <p:sp>
        <p:nvSpPr>
          <p:cNvPr id="3" name="Espaço Reservado para Conteúdo 2"/>
          <p:cNvSpPr>
            <a:spLocks noGrp="1"/>
          </p:cNvSpPr>
          <p:nvPr>
            <p:ph sz="half" idx="1"/>
          </p:nvPr>
        </p:nvSpPr>
        <p:spPr>
          <a:xfrm>
            <a:off x="838200" y="1825625"/>
            <a:ext cx="5181600" cy="4351338"/>
          </a:xfrm>
        </p:spPr>
        <p:txBody>
          <a:bodyPr/>
          <a:lstStyle/>
          <a:p>
            <a:pPr lvl="0"/>
            <a:r>
              <a:rPr lang="pt-BR"/>
              <a:t>Clique para editar o texto mestre</a:t>
            </a:r>
          </a:p>
          <a:p>
            <a:pPr lvl="1"/>
            <a:r>
              <a:rPr lang="pt-BR"/>
              <a:t>Segundo nível</a:t>
            </a:r>
          </a:p>
          <a:p>
            <a:pPr lvl="2"/>
            <a:r>
              <a:rPr lang="pt-BR"/>
              <a:t>Terceiro nível</a:t>
            </a:r>
          </a:p>
          <a:p>
            <a:pPr lvl="3"/>
            <a:r>
              <a:rPr lang="pt-BR"/>
              <a:t>Quarto nível</a:t>
            </a:r>
          </a:p>
          <a:p>
            <a:pPr lvl="4"/>
            <a:r>
              <a:rPr lang="pt-BR"/>
              <a:t>Quinto nível</a:t>
            </a:r>
          </a:p>
        </p:txBody>
      </p:sp>
      <p:sp>
        <p:nvSpPr>
          <p:cNvPr id="4" name="Espaço Reservado para Conteúdo 3"/>
          <p:cNvSpPr>
            <a:spLocks noGrp="1"/>
          </p:cNvSpPr>
          <p:nvPr>
            <p:ph sz="half" idx="2"/>
          </p:nvPr>
        </p:nvSpPr>
        <p:spPr>
          <a:xfrm>
            <a:off x="6172200" y="1825625"/>
            <a:ext cx="5181600" cy="4351338"/>
          </a:xfrm>
        </p:spPr>
        <p:txBody>
          <a:bodyPr/>
          <a:lstStyle/>
          <a:p>
            <a:pPr lvl="0"/>
            <a:r>
              <a:rPr lang="pt-BR"/>
              <a:t>Clique para editar o texto mestre</a:t>
            </a:r>
          </a:p>
          <a:p>
            <a:pPr lvl="1"/>
            <a:r>
              <a:rPr lang="pt-BR"/>
              <a:t>Segundo nível</a:t>
            </a:r>
          </a:p>
          <a:p>
            <a:pPr lvl="2"/>
            <a:r>
              <a:rPr lang="pt-BR"/>
              <a:t>Terceiro nível</a:t>
            </a:r>
          </a:p>
          <a:p>
            <a:pPr lvl="3"/>
            <a:r>
              <a:rPr lang="pt-BR"/>
              <a:t>Quarto nível</a:t>
            </a:r>
          </a:p>
          <a:p>
            <a:pPr lvl="4"/>
            <a:r>
              <a:rPr lang="pt-BR"/>
              <a:t>Quinto nível</a:t>
            </a:r>
          </a:p>
        </p:txBody>
      </p:sp>
      <p:sp>
        <p:nvSpPr>
          <p:cNvPr id="5" name="Espaço Reservado para Data 4"/>
          <p:cNvSpPr>
            <a:spLocks noGrp="1"/>
          </p:cNvSpPr>
          <p:nvPr>
            <p:ph type="dt" sz="half" idx="10"/>
          </p:nvPr>
        </p:nvSpPr>
        <p:spPr/>
        <p:txBody>
          <a:bodyPr/>
          <a:lstStyle/>
          <a:p>
            <a:fld id="{4546BE41-2B84-4EBF-A7C2-24E0A398D4D7}" type="datetimeFigureOut">
              <a:rPr lang="pt-BR" smtClean="0"/>
              <a:t>18/06/2021</a:t>
            </a:fld>
            <a:endParaRPr lang="pt-BR"/>
          </a:p>
        </p:txBody>
      </p:sp>
      <p:sp>
        <p:nvSpPr>
          <p:cNvPr id="6" name="Espaço Reservado para Rodapé 5"/>
          <p:cNvSpPr>
            <a:spLocks noGrp="1"/>
          </p:cNvSpPr>
          <p:nvPr>
            <p:ph type="ftr" sz="quarter" idx="11"/>
          </p:nvPr>
        </p:nvSpPr>
        <p:spPr/>
        <p:txBody>
          <a:bodyPr/>
          <a:lstStyle/>
          <a:p>
            <a:endParaRPr lang="pt-BR"/>
          </a:p>
        </p:txBody>
      </p:sp>
      <p:sp>
        <p:nvSpPr>
          <p:cNvPr id="7" name="Espaço Reservado para Número de Slide 6"/>
          <p:cNvSpPr>
            <a:spLocks noGrp="1"/>
          </p:cNvSpPr>
          <p:nvPr>
            <p:ph type="sldNum" sz="quarter" idx="12"/>
          </p:nvPr>
        </p:nvSpPr>
        <p:spPr/>
        <p:txBody>
          <a:bodyPr/>
          <a:lstStyle/>
          <a:p>
            <a:fld id="{8301362A-7E76-464E-AD1F-0CBA224DD266}" type="slidenum">
              <a:rPr lang="pt-BR" smtClean="0"/>
              <a:t>‹nº›</a:t>
            </a:fld>
            <a:endParaRPr lang="pt-BR"/>
          </a:p>
        </p:txBody>
      </p:sp>
    </p:spTree>
    <p:extLst>
      <p:ext uri="{BB962C8B-B14F-4D97-AF65-F5344CB8AC3E}">
        <p14:creationId xmlns:p14="http://schemas.microsoft.com/office/powerpoint/2010/main" val="708828703"/>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ção">
    <p:spTree>
      <p:nvGrpSpPr>
        <p:cNvPr id="1" name=""/>
        <p:cNvGrpSpPr/>
        <p:nvPr/>
      </p:nvGrpSpPr>
      <p:grpSpPr>
        <a:xfrm>
          <a:off x="0" y="0"/>
          <a:ext cx="0" cy="0"/>
          <a:chOff x="0" y="0"/>
          <a:chExt cx="0" cy="0"/>
        </a:xfrm>
      </p:grpSpPr>
      <p:sp>
        <p:nvSpPr>
          <p:cNvPr id="2" name="Título 1"/>
          <p:cNvSpPr>
            <a:spLocks noGrp="1"/>
          </p:cNvSpPr>
          <p:nvPr>
            <p:ph type="title"/>
          </p:nvPr>
        </p:nvSpPr>
        <p:spPr>
          <a:xfrm>
            <a:off x="839788" y="365125"/>
            <a:ext cx="10515600" cy="1325563"/>
          </a:xfrm>
        </p:spPr>
        <p:txBody>
          <a:bodyPr/>
          <a:lstStyle/>
          <a:p>
            <a:r>
              <a:rPr lang="pt-BR"/>
              <a:t>Clique para editar o título mestre</a:t>
            </a:r>
          </a:p>
        </p:txBody>
      </p:sp>
      <p:sp>
        <p:nvSpPr>
          <p:cNvPr id="3" name="Espaço Reservado para Texto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t-BR"/>
              <a:t>Clique para editar o texto mestre</a:t>
            </a:r>
          </a:p>
        </p:txBody>
      </p:sp>
      <p:sp>
        <p:nvSpPr>
          <p:cNvPr id="4" name="Espaço Reservado para Conteúdo 3"/>
          <p:cNvSpPr>
            <a:spLocks noGrp="1"/>
          </p:cNvSpPr>
          <p:nvPr>
            <p:ph sz="half" idx="2"/>
          </p:nvPr>
        </p:nvSpPr>
        <p:spPr>
          <a:xfrm>
            <a:off x="839788" y="2505075"/>
            <a:ext cx="5157787" cy="3684588"/>
          </a:xfrm>
        </p:spPr>
        <p:txBody>
          <a:bodyPr/>
          <a:lstStyle/>
          <a:p>
            <a:pPr lvl="0"/>
            <a:r>
              <a:rPr lang="pt-BR"/>
              <a:t>Clique para editar o texto mestre</a:t>
            </a:r>
          </a:p>
          <a:p>
            <a:pPr lvl="1"/>
            <a:r>
              <a:rPr lang="pt-BR"/>
              <a:t>Segundo nível</a:t>
            </a:r>
          </a:p>
          <a:p>
            <a:pPr lvl="2"/>
            <a:r>
              <a:rPr lang="pt-BR"/>
              <a:t>Terceiro nível</a:t>
            </a:r>
          </a:p>
          <a:p>
            <a:pPr lvl="3"/>
            <a:r>
              <a:rPr lang="pt-BR"/>
              <a:t>Quarto nível</a:t>
            </a:r>
          </a:p>
          <a:p>
            <a:pPr lvl="4"/>
            <a:r>
              <a:rPr lang="pt-BR"/>
              <a:t>Quinto nível</a:t>
            </a:r>
          </a:p>
        </p:txBody>
      </p:sp>
      <p:sp>
        <p:nvSpPr>
          <p:cNvPr id="5" name="Espaço Reservado para Texto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t-BR"/>
              <a:t>Clique para editar o texto mestre</a:t>
            </a:r>
          </a:p>
        </p:txBody>
      </p:sp>
      <p:sp>
        <p:nvSpPr>
          <p:cNvPr id="6" name="Espaço Reservado para Conteúdo 5"/>
          <p:cNvSpPr>
            <a:spLocks noGrp="1"/>
          </p:cNvSpPr>
          <p:nvPr>
            <p:ph sz="quarter" idx="4"/>
          </p:nvPr>
        </p:nvSpPr>
        <p:spPr>
          <a:xfrm>
            <a:off x="6172200" y="2505075"/>
            <a:ext cx="5183188" cy="3684588"/>
          </a:xfrm>
        </p:spPr>
        <p:txBody>
          <a:bodyPr/>
          <a:lstStyle/>
          <a:p>
            <a:pPr lvl="0"/>
            <a:r>
              <a:rPr lang="pt-BR"/>
              <a:t>Clique para editar o texto mestre</a:t>
            </a:r>
          </a:p>
          <a:p>
            <a:pPr lvl="1"/>
            <a:r>
              <a:rPr lang="pt-BR"/>
              <a:t>Segundo nível</a:t>
            </a:r>
          </a:p>
          <a:p>
            <a:pPr lvl="2"/>
            <a:r>
              <a:rPr lang="pt-BR"/>
              <a:t>Terceiro nível</a:t>
            </a:r>
          </a:p>
          <a:p>
            <a:pPr lvl="3"/>
            <a:r>
              <a:rPr lang="pt-BR"/>
              <a:t>Quarto nível</a:t>
            </a:r>
          </a:p>
          <a:p>
            <a:pPr lvl="4"/>
            <a:r>
              <a:rPr lang="pt-BR"/>
              <a:t>Quinto nível</a:t>
            </a:r>
          </a:p>
        </p:txBody>
      </p:sp>
      <p:sp>
        <p:nvSpPr>
          <p:cNvPr id="7" name="Espaço Reservado para Data 6"/>
          <p:cNvSpPr>
            <a:spLocks noGrp="1"/>
          </p:cNvSpPr>
          <p:nvPr>
            <p:ph type="dt" sz="half" idx="10"/>
          </p:nvPr>
        </p:nvSpPr>
        <p:spPr/>
        <p:txBody>
          <a:bodyPr/>
          <a:lstStyle/>
          <a:p>
            <a:fld id="{4546BE41-2B84-4EBF-A7C2-24E0A398D4D7}" type="datetimeFigureOut">
              <a:rPr lang="pt-BR" smtClean="0"/>
              <a:t>18/06/2021</a:t>
            </a:fld>
            <a:endParaRPr lang="pt-BR"/>
          </a:p>
        </p:txBody>
      </p:sp>
      <p:sp>
        <p:nvSpPr>
          <p:cNvPr id="8" name="Espaço Reservado para Rodapé 7"/>
          <p:cNvSpPr>
            <a:spLocks noGrp="1"/>
          </p:cNvSpPr>
          <p:nvPr>
            <p:ph type="ftr" sz="quarter" idx="11"/>
          </p:nvPr>
        </p:nvSpPr>
        <p:spPr/>
        <p:txBody>
          <a:bodyPr/>
          <a:lstStyle/>
          <a:p>
            <a:endParaRPr lang="pt-BR"/>
          </a:p>
        </p:txBody>
      </p:sp>
      <p:sp>
        <p:nvSpPr>
          <p:cNvPr id="9" name="Espaço Reservado para Número de Slide 8"/>
          <p:cNvSpPr>
            <a:spLocks noGrp="1"/>
          </p:cNvSpPr>
          <p:nvPr>
            <p:ph type="sldNum" sz="quarter" idx="12"/>
          </p:nvPr>
        </p:nvSpPr>
        <p:spPr/>
        <p:txBody>
          <a:bodyPr/>
          <a:lstStyle/>
          <a:p>
            <a:fld id="{8301362A-7E76-464E-AD1F-0CBA224DD266}" type="slidenum">
              <a:rPr lang="pt-BR" smtClean="0"/>
              <a:t>‹nº›</a:t>
            </a:fld>
            <a:endParaRPr lang="pt-BR"/>
          </a:p>
        </p:txBody>
      </p:sp>
    </p:spTree>
    <p:extLst>
      <p:ext uri="{BB962C8B-B14F-4D97-AF65-F5344CB8AC3E}">
        <p14:creationId xmlns:p14="http://schemas.microsoft.com/office/powerpoint/2010/main" val="253442502"/>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mente títul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BR"/>
              <a:t>Clique para editar o título mestre</a:t>
            </a:r>
          </a:p>
        </p:txBody>
      </p:sp>
      <p:sp>
        <p:nvSpPr>
          <p:cNvPr id="3" name="Espaço Reservado para Data 2"/>
          <p:cNvSpPr>
            <a:spLocks noGrp="1"/>
          </p:cNvSpPr>
          <p:nvPr>
            <p:ph type="dt" sz="half" idx="10"/>
          </p:nvPr>
        </p:nvSpPr>
        <p:spPr/>
        <p:txBody>
          <a:bodyPr/>
          <a:lstStyle/>
          <a:p>
            <a:fld id="{4546BE41-2B84-4EBF-A7C2-24E0A398D4D7}" type="datetimeFigureOut">
              <a:rPr lang="pt-BR" smtClean="0"/>
              <a:t>18/06/2021</a:t>
            </a:fld>
            <a:endParaRPr lang="pt-BR"/>
          </a:p>
        </p:txBody>
      </p:sp>
      <p:sp>
        <p:nvSpPr>
          <p:cNvPr id="4" name="Espaço Reservado para Rodapé 3"/>
          <p:cNvSpPr>
            <a:spLocks noGrp="1"/>
          </p:cNvSpPr>
          <p:nvPr>
            <p:ph type="ftr" sz="quarter" idx="11"/>
          </p:nvPr>
        </p:nvSpPr>
        <p:spPr/>
        <p:txBody>
          <a:bodyPr/>
          <a:lstStyle/>
          <a:p>
            <a:endParaRPr lang="pt-BR"/>
          </a:p>
        </p:txBody>
      </p:sp>
      <p:sp>
        <p:nvSpPr>
          <p:cNvPr id="5" name="Espaço Reservado para Número de Slide 4"/>
          <p:cNvSpPr>
            <a:spLocks noGrp="1"/>
          </p:cNvSpPr>
          <p:nvPr>
            <p:ph type="sldNum" sz="quarter" idx="12"/>
          </p:nvPr>
        </p:nvSpPr>
        <p:spPr/>
        <p:txBody>
          <a:bodyPr/>
          <a:lstStyle/>
          <a:p>
            <a:fld id="{8301362A-7E76-464E-AD1F-0CBA224DD266}" type="slidenum">
              <a:rPr lang="pt-BR" smtClean="0"/>
              <a:t>‹nº›</a:t>
            </a:fld>
            <a:endParaRPr lang="pt-BR"/>
          </a:p>
        </p:txBody>
      </p:sp>
    </p:spTree>
    <p:extLst>
      <p:ext uri="{BB962C8B-B14F-4D97-AF65-F5344CB8AC3E}">
        <p14:creationId xmlns:p14="http://schemas.microsoft.com/office/powerpoint/2010/main" val="714060371"/>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m branco">
    <p:spTree>
      <p:nvGrpSpPr>
        <p:cNvPr id="1" name=""/>
        <p:cNvGrpSpPr/>
        <p:nvPr/>
      </p:nvGrpSpPr>
      <p:grpSpPr>
        <a:xfrm>
          <a:off x="0" y="0"/>
          <a:ext cx="0" cy="0"/>
          <a:chOff x="0" y="0"/>
          <a:chExt cx="0" cy="0"/>
        </a:xfrm>
      </p:grpSpPr>
      <p:sp>
        <p:nvSpPr>
          <p:cNvPr id="2" name="Espaço Reservado para Data 1"/>
          <p:cNvSpPr>
            <a:spLocks noGrp="1"/>
          </p:cNvSpPr>
          <p:nvPr>
            <p:ph type="dt" sz="half" idx="10"/>
          </p:nvPr>
        </p:nvSpPr>
        <p:spPr/>
        <p:txBody>
          <a:bodyPr/>
          <a:lstStyle/>
          <a:p>
            <a:fld id="{4546BE41-2B84-4EBF-A7C2-24E0A398D4D7}" type="datetimeFigureOut">
              <a:rPr lang="pt-BR" smtClean="0"/>
              <a:t>18/06/2021</a:t>
            </a:fld>
            <a:endParaRPr lang="pt-BR"/>
          </a:p>
        </p:txBody>
      </p:sp>
      <p:sp>
        <p:nvSpPr>
          <p:cNvPr id="3" name="Espaço Reservado para Rodapé 2"/>
          <p:cNvSpPr>
            <a:spLocks noGrp="1"/>
          </p:cNvSpPr>
          <p:nvPr>
            <p:ph type="ftr" sz="quarter" idx="11"/>
          </p:nvPr>
        </p:nvSpPr>
        <p:spPr/>
        <p:txBody>
          <a:bodyPr/>
          <a:lstStyle/>
          <a:p>
            <a:endParaRPr lang="pt-BR"/>
          </a:p>
        </p:txBody>
      </p:sp>
      <p:sp>
        <p:nvSpPr>
          <p:cNvPr id="4" name="Espaço Reservado para Número de Slide 3"/>
          <p:cNvSpPr>
            <a:spLocks noGrp="1"/>
          </p:cNvSpPr>
          <p:nvPr>
            <p:ph type="sldNum" sz="quarter" idx="12"/>
          </p:nvPr>
        </p:nvSpPr>
        <p:spPr/>
        <p:txBody>
          <a:bodyPr/>
          <a:lstStyle/>
          <a:p>
            <a:fld id="{8301362A-7E76-464E-AD1F-0CBA224DD266}" type="slidenum">
              <a:rPr lang="pt-BR" smtClean="0"/>
              <a:t>‹nº›</a:t>
            </a:fld>
            <a:endParaRPr lang="pt-BR"/>
          </a:p>
        </p:txBody>
      </p:sp>
    </p:spTree>
    <p:extLst>
      <p:ext uri="{BB962C8B-B14F-4D97-AF65-F5344CB8AC3E}">
        <p14:creationId xmlns:p14="http://schemas.microsoft.com/office/powerpoint/2010/main" val="1564343261"/>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údo com Legenda">
    <p:spTree>
      <p:nvGrpSpPr>
        <p:cNvPr id="1" name=""/>
        <p:cNvGrpSpPr/>
        <p:nvPr/>
      </p:nvGrpSpPr>
      <p:grpSpPr>
        <a:xfrm>
          <a:off x="0" y="0"/>
          <a:ext cx="0" cy="0"/>
          <a:chOff x="0" y="0"/>
          <a:chExt cx="0" cy="0"/>
        </a:xfrm>
      </p:grpSpPr>
      <p:sp>
        <p:nvSpPr>
          <p:cNvPr id="2" name="Título 1"/>
          <p:cNvSpPr>
            <a:spLocks noGrp="1"/>
          </p:cNvSpPr>
          <p:nvPr>
            <p:ph type="title"/>
          </p:nvPr>
        </p:nvSpPr>
        <p:spPr>
          <a:xfrm>
            <a:off x="839788" y="457200"/>
            <a:ext cx="3932237" cy="1600200"/>
          </a:xfrm>
        </p:spPr>
        <p:txBody>
          <a:bodyPr anchor="b"/>
          <a:lstStyle>
            <a:lvl1pPr>
              <a:defRPr sz="3200"/>
            </a:lvl1pPr>
          </a:lstStyle>
          <a:p>
            <a:r>
              <a:rPr lang="pt-BR"/>
              <a:t>Clique para editar o título mestre</a:t>
            </a:r>
          </a:p>
        </p:txBody>
      </p:sp>
      <p:sp>
        <p:nvSpPr>
          <p:cNvPr id="3" name="Espaço Reservado para Conteúdo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pt-BR"/>
              <a:t>Clique para editar o texto mestre</a:t>
            </a:r>
          </a:p>
          <a:p>
            <a:pPr lvl="1"/>
            <a:r>
              <a:rPr lang="pt-BR"/>
              <a:t>Segundo nível</a:t>
            </a:r>
          </a:p>
          <a:p>
            <a:pPr lvl="2"/>
            <a:r>
              <a:rPr lang="pt-BR"/>
              <a:t>Terceiro nível</a:t>
            </a:r>
          </a:p>
          <a:p>
            <a:pPr lvl="3"/>
            <a:r>
              <a:rPr lang="pt-BR"/>
              <a:t>Quarto nível</a:t>
            </a:r>
          </a:p>
          <a:p>
            <a:pPr lvl="4"/>
            <a:r>
              <a:rPr lang="pt-BR"/>
              <a:t>Quinto nível</a:t>
            </a:r>
          </a:p>
        </p:txBody>
      </p:sp>
      <p:sp>
        <p:nvSpPr>
          <p:cNvPr id="4" name="Espaço Reservado para Texto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pt-BR"/>
              <a:t>Clique para editar o texto mestre</a:t>
            </a:r>
          </a:p>
        </p:txBody>
      </p:sp>
      <p:sp>
        <p:nvSpPr>
          <p:cNvPr id="5" name="Espaço Reservado para Data 4"/>
          <p:cNvSpPr>
            <a:spLocks noGrp="1"/>
          </p:cNvSpPr>
          <p:nvPr>
            <p:ph type="dt" sz="half" idx="10"/>
          </p:nvPr>
        </p:nvSpPr>
        <p:spPr/>
        <p:txBody>
          <a:bodyPr/>
          <a:lstStyle/>
          <a:p>
            <a:fld id="{4546BE41-2B84-4EBF-A7C2-24E0A398D4D7}" type="datetimeFigureOut">
              <a:rPr lang="pt-BR" smtClean="0"/>
              <a:t>18/06/2021</a:t>
            </a:fld>
            <a:endParaRPr lang="pt-BR"/>
          </a:p>
        </p:txBody>
      </p:sp>
      <p:sp>
        <p:nvSpPr>
          <p:cNvPr id="6" name="Espaço Reservado para Rodapé 5"/>
          <p:cNvSpPr>
            <a:spLocks noGrp="1"/>
          </p:cNvSpPr>
          <p:nvPr>
            <p:ph type="ftr" sz="quarter" idx="11"/>
          </p:nvPr>
        </p:nvSpPr>
        <p:spPr/>
        <p:txBody>
          <a:bodyPr/>
          <a:lstStyle/>
          <a:p>
            <a:endParaRPr lang="pt-BR"/>
          </a:p>
        </p:txBody>
      </p:sp>
      <p:sp>
        <p:nvSpPr>
          <p:cNvPr id="7" name="Espaço Reservado para Número de Slide 6"/>
          <p:cNvSpPr>
            <a:spLocks noGrp="1"/>
          </p:cNvSpPr>
          <p:nvPr>
            <p:ph type="sldNum" sz="quarter" idx="12"/>
          </p:nvPr>
        </p:nvSpPr>
        <p:spPr/>
        <p:txBody>
          <a:bodyPr/>
          <a:lstStyle/>
          <a:p>
            <a:fld id="{8301362A-7E76-464E-AD1F-0CBA224DD266}" type="slidenum">
              <a:rPr lang="pt-BR" smtClean="0"/>
              <a:t>‹nº›</a:t>
            </a:fld>
            <a:endParaRPr lang="pt-BR"/>
          </a:p>
        </p:txBody>
      </p:sp>
    </p:spTree>
    <p:extLst>
      <p:ext uri="{BB962C8B-B14F-4D97-AF65-F5344CB8AC3E}">
        <p14:creationId xmlns:p14="http://schemas.microsoft.com/office/powerpoint/2010/main" val="1108936593"/>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m com Legenda">
    <p:spTree>
      <p:nvGrpSpPr>
        <p:cNvPr id="1" name=""/>
        <p:cNvGrpSpPr/>
        <p:nvPr/>
      </p:nvGrpSpPr>
      <p:grpSpPr>
        <a:xfrm>
          <a:off x="0" y="0"/>
          <a:ext cx="0" cy="0"/>
          <a:chOff x="0" y="0"/>
          <a:chExt cx="0" cy="0"/>
        </a:xfrm>
      </p:grpSpPr>
      <p:sp>
        <p:nvSpPr>
          <p:cNvPr id="2" name="Título 1"/>
          <p:cNvSpPr>
            <a:spLocks noGrp="1"/>
          </p:cNvSpPr>
          <p:nvPr>
            <p:ph type="title"/>
          </p:nvPr>
        </p:nvSpPr>
        <p:spPr>
          <a:xfrm>
            <a:off x="839788" y="457200"/>
            <a:ext cx="3932237" cy="1600200"/>
          </a:xfrm>
        </p:spPr>
        <p:txBody>
          <a:bodyPr anchor="b"/>
          <a:lstStyle>
            <a:lvl1pPr>
              <a:defRPr sz="3200"/>
            </a:lvl1pPr>
          </a:lstStyle>
          <a:p>
            <a:r>
              <a:rPr lang="pt-BR"/>
              <a:t>Clique para editar o título mestre</a:t>
            </a:r>
          </a:p>
        </p:txBody>
      </p:sp>
      <p:sp>
        <p:nvSpPr>
          <p:cNvPr id="3" name="Espaço Reservado para Imagem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pt-BR"/>
          </a:p>
        </p:txBody>
      </p:sp>
      <p:sp>
        <p:nvSpPr>
          <p:cNvPr id="4" name="Espaço Reservado para Texto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pt-BR"/>
              <a:t>Clique para editar o texto mestre</a:t>
            </a:r>
          </a:p>
        </p:txBody>
      </p:sp>
      <p:sp>
        <p:nvSpPr>
          <p:cNvPr id="5" name="Espaço Reservado para Data 4"/>
          <p:cNvSpPr>
            <a:spLocks noGrp="1"/>
          </p:cNvSpPr>
          <p:nvPr>
            <p:ph type="dt" sz="half" idx="10"/>
          </p:nvPr>
        </p:nvSpPr>
        <p:spPr/>
        <p:txBody>
          <a:bodyPr/>
          <a:lstStyle/>
          <a:p>
            <a:fld id="{4546BE41-2B84-4EBF-A7C2-24E0A398D4D7}" type="datetimeFigureOut">
              <a:rPr lang="pt-BR" smtClean="0"/>
              <a:t>18/06/2021</a:t>
            </a:fld>
            <a:endParaRPr lang="pt-BR"/>
          </a:p>
        </p:txBody>
      </p:sp>
      <p:sp>
        <p:nvSpPr>
          <p:cNvPr id="6" name="Espaço Reservado para Rodapé 5"/>
          <p:cNvSpPr>
            <a:spLocks noGrp="1"/>
          </p:cNvSpPr>
          <p:nvPr>
            <p:ph type="ftr" sz="quarter" idx="11"/>
          </p:nvPr>
        </p:nvSpPr>
        <p:spPr/>
        <p:txBody>
          <a:bodyPr/>
          <a:lstStyle/>
          <a:p>
            <a:endParaRPr lang="pt-BR"/>
          </a:p>
        </p:txBody>
      </p:sp>
      <p:sp>
        <p:nvSpPr>
          <p:cNvPr id="7" name="Espaço Reservado para Número de Slide 6"/>
          <p:cNvSpPr>
            <a:spLocks noGrp="1"/>
          </p:cNvSpPr>
          <p:nvPr>
            <p:ph type="sldNum" sz="quarter" idx="12"/>
          </p:nvPr>
        </p:nvSpPr>
        <p:spPr/>
        <p:txBody>
          <a:bodyPr/>
          <a:lstStyle/>
          <a:p>
            <a:fld id="{8301362A-7E76-464E-AD1F-0CBA224DD266}" type="slidenum">
              <a:rPr lang="pt-BR" smtClean="0"/>
              <a:t>‹nº›</a:t>
            </a:fld>
            <a:endParaRPr lang="pt-BR"/>
          </a:p>
        </p:txBody>
      </p:sp>
    </p:spTree>
    <p:extLst>
      <p:ext uri="{BB962C8B-B14F-4D97-AF65-F5344CB8AC3E}">
        <p14:creationId xmlns:p14="http://schemas.microsoft.com/office/powerpoint/2010/main" val="2567026574"/>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chemeClr val="accent1">
                <a:lumMod val="40000"/>
                <a:lumOff val="60000"/>
              </a:schemeClr>
            </a:gs>
            <a:gs pos="46000">
              <a:schemeClr val="accent1">
                <a:lumMod val="95000"/>
                <a:lumOff val="5000"/>
              </a:schemeClr>
            </a:gs>
            <a:gs pos="100000">
              <a:schemeClr val="accent1">
                <a:lumMod val="60000"/>
              </a:schemeClr>
            </a:gs>
          </a:gsLst>
          <a:path path="circle">
            <a:fillToRect l="50000" t="130000" r="50000" b="-30000"/>
          </a:path>
          <a:tileRect/>
        </a:gradFill>
        <a:effectLst/>
      </p:bgPr>
    </p:bg>
    <p:spTree>
      <p:nvGrpSpPr>
        <p:cNvPr id="1" name=""/>
        <p:cNvGrpSpPr/>
        <p:nvPr/>
      </p:nvGrpSpPr>
      <p:grpSpPr>
        <a:xfrm>
          <a:off x="0" y="0"/>
          <a:ext cx="0" cy="0"/>
          <a:chOff x="0" y="0"/>
          <a:chExt cx="0" cy="0"/>
        </a:xfrm>
      </p:grpSpPr>
      <p:sp>
        <p:nvSpPr>
          <p:cNvPr id="2" name="Espaço Reservado para Título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pt-BR"/>
              <a:t>Clique para editar o título mestre</a:t>
            </a:r>
          </a:p>
        </p:txBody>
      </p:sp>
      <p:sp>
        <p:nvSpPr>
          <p:cNvPr id="3" name="Espaço Reservado para Texto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pt-BR"/>
              <a:t>Clique para editar o texto mestre</a:t>
            </a:r>
          </a:p>
          <a:p>
            <a:pPr lvl="1"/>
            <a:r>
              <a:rPr lang="pt-BR"/>
              <a:t>Segundo nível</a:t>
            </a:r>
          </a:p>
          <a:p>
            <a:pPr lvl="2"/>
            <a:r>
              <a:rPr lang="pt-BR"/>
              <a:t>Terceiro nível</a:t>
            </a:r>
          </a:p>
          <a:p>
            <a:pPr lvl="3"/>
            <a:r>
              <a:rPr lang="pt-BR"/>
              <a:t>Quarto nível</a:t>
            </a:r>
          </a:p>
          <a:p>
            <a:pPr lvl="4"/>
            <a:r>
              <a:rPr lang="pt-BR"/>
              <a:t>Quinto nível</a:t>
            </a:r>
          </a:p>
        </p:txBody>
      </p:sp>
      <p:sp>
        <p:nvSpPr>
          <p:cNvPr id="4" name="Espaço Reservado para Data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546BE41-2B84-4EBF-A7C2-24E0A398D4D7}" type="datetimeFigureOut">
              <a:rPr lang="pt-BR" smtClean="0"/>
              <a:t>18/06/2021</a:t>
            </a:fld>
            <a:endParaRPr lang="pt-BR"/>
          </a:p>
        </p:txBody>
      </p:sp>
      <p:sp>
        <p:nvSpPr>
          <p:cNvPr id="5" name="Espaço Reservado para Rodapé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pt-BR"/>
          </a:p>
        </p:txBody>
      </p:sp>
      <p:sp>
        <p:nvSpPr>
          <p:cNvPr id="6" name="Espaço Reservado para Número de Slide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301362A-7E76-464E-AD1F-0CBA224DD266}" type="slidenum">
              <a:rPr lang="pt-BR" smtClean="0"/>
              <a:t>‹nº›</a:t>
            </a:fld>
            <a:endParaRPr lang="pt-BR"/>
          </a:p>
        </p:txBody>
      </p:sp>
    </p:spTree>
    <p:extLst>
      <p:ext uri="{BB962C8B-B14F-4D97-AF65-F5344CB8AC3E}">
        <p14:creationId xmlns:p14="http://schemas.microsoft.com/office/powerpoint/2010/main" val="4175761170"/>
      </p:ext>
    </p:extLst>
  </p:cSld>
  <p:clrMap bg1="lt1" tx1="dk1" bg2="lt2" tx2="dk2" accent1="accent1" accent2="accent2" accent3="accent3" accent4="accent4" accent5="accent5" accent6="accent6" hlink="hlink" folHlink="folHlink"/>
  <p:sldLayoutIdLst>
    <p:sldLayoutId id="2147483742" r:id="rId1"/>
    <p:sldLayoutId id="2147483743" r:id="rId2"/>
    <p:sldLayoutId id="2147483744" r:id="rId3"/>
    <p:sldLayoutId id="2147483745" r:id="rId4"/>
    <p:sldLayoutId id="2147483746" r:id="rId5"/>
    <p:sldLayoutId id="2147483747" r:id="rId6"/>
    <p:sldLayoutId id="2147483748" r:id="rId7"/>
    <p:sldLayoutId id="2147483749" r:id="rId8"/>
    <p:sldLayoutId id="2147483750" r:id="rId9"/>
    <p:sldLayoutId id="2147483751" r:id="rId10"/>
    <p:sldLayoutId id="2147483752" r:id="rId11"/>
  </p:sldLayoutIdLst>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pt-BR"/>
              <a:t>Clique para editar o título Mestre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pt-BR"/>
              <a:t>Clique para editar os estilos de texto Mestres</a:t>
            </a:r>
          </a:p>
          <a:p>
            <a:pPr lvl="1"/>
            <a:r>
              <a:rPr lang="pt-BR"/>
              <a:t>Segundo nível</a:t>
            </a:r>
          </a:p>
          <a:p>
            <a:pPr lvl="2"/>
            <a:r>
              <a:rPr lang="pt-BR"/>
              <a:t>Terceiro nível</a:t>
            </a:r>
          </a:p>
          <a:p>
            <a:pPr lvl="3"/>
            <a:r>
              <a:rPr lang="pt-BR"/>
              <a:t>Quarto nível</a:t>
            </a:r>
          </a:p>
          <a:p>
            <a:pPr lvl="4"/>
            <a:r>
              <a:rPr lang="pt-BR"/>
              <a:t>Quinto nível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546BE41-2B84-4EBF-A7C2-24E0A398D4D7}" type="datetimeFigureOut">
              <a:rPr lang="pt-BR" smtClean="0"/>
              <a:t>18/06/2021</a:t>
            </a:fld>
            <a:endParaRPr lang="pt-B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pt-B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301362A-7E76-464E-AD1F-0CBA224DD266}" type="slidenum">
              <a:rPr lang="pt-BR" smtClean="0"/>
              <a:t>‹nº›</a:t>
            </a:fld>
            <a:endParaRPr lang="pt-BR"/>
          </a:p>
        </p:txBody>
      </p:sp>
    </p:spTree>
    <p:extLst>
      <p:ext uri="{BB962C8B-B14F-4D97-AF65-F5344CB8AC3E}">
        <p14:creationId xmlns:p14="http://schemas.microsoft.com/office/powerpoint/2010/main" val="2754353147"/>
      </p:ext>
    </p:extLst>
  </p:cSld>
  <p:clrMap bg1="lt1" tx1="dk1" bg2="lt2" tx2="dk2" accent1="accent1" accent2="accent2" accent3="accent3" accent4="accent4" accent5="accent5" accent6="accent6" hlink="hlink" folHlink="folHlink"/>
  <p:sldLayoutIdLst>
    <p:sldLayoutId id="2147483814" r:id="rId1"/>
    <p:sldLayoutId id="2147483815" r:id="rId2"/>
    <p:sldLayoutId id="2147483816" r:id="rId3"/>
    <p:sldLayoutId id="2147483817" r:id="rId4"/>
    <p:sldLayoutId id="2147483818" r:id="rId5"/>
    <p:sldLayoutId id="2147483819" r:id="rId6"/>
    <p:sldLayoutId id="2147483820" r:id="rId7"/>
    <p:sldLayoutId id="2147483821" r:id="rId8"/>
    <p:sldLayoutId id="2147483822" r:id="rId9"/>
    <p:sldLayoutId id="2147483823" r:id="rId10"/>
    <p:sldLayoutId id="2147483824" r:id="rId11"/>
  </p:sldLayoutIdLst>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1" y="6400800"/>
            <a:ext cx="12192000"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5" y="6334316"/>
            <a:ext cx="12191985" cy="6648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1097280" y="286603"/>
            <a:ext cx="10058400" cy="1450757"/>
          </a:xfrm>
          <a:prstGeom prst="rect">
            <a:avLst/>
          </a:prstGeom>
        </p:spPr>
        <p:txBody>
          <a:bodyPr vert="horz" lIns="91440" tIns="45720" rIns="91440" bIns="45720" rtlCol="0" anchor="b">
            <a:normAutofit/>
          </a:bodyPr>
          <a:lstStyle/>
          <a:p>
            <a:r>
              <a:rPr lang="pt-BR"/>
              <a:t>Clique para editar o título mestre</a:t>
            </a:r>
            <a:endParaRPr lang="en-US" dirty="0"/>
          </a:p>
        </p:txBody>
      </p:sp>
      <p:sp>
        <p:nvSpPr>
          <p:cNvPr id="3" name="Text Placeholder 2"/>
          <p:cNvSpPr>
            <a:spLocks noGrp="1"/>
          </p:cNvSpPr>
          <p:nvPr>
            <p:ph type="body" idx="1"/>
          </p:nvPr>
        </p:nvSpPr>
        <p:spPr>
          <a:xfrm>
            <a:off x="1097280" y="1845734"/>
            <a:ext cx="10058400" cy="4023360"/>
          </a:xfrm>
          <a:prstGeom prst="rect">
            <a:avLst/>
          </a:prstGeom>
        </p:spPr>
        <p:txBody>
          <a:bodyPr vert="horz" lIns="0" tIns="45720" rIns="0" bIns="45720" rtlCol="0">
            <a:normAutofit/>
          </a:bodyPr>
          <a:lstStyle/>
          <a:p>
            <a:pPr lvl="0"/>
            <a:r>
              <a:rPr lang="pt-BR"/>
              <a:t>Clique para editar o texto mestre</a:t>
            </a:r>
          </a:p>
          <a:p>
            <a:pPr lvl="1"/>
            <a:r>
              <a:rPr lang="pt-BR"/>
              <a:t>Segundo nível</a:t>
            </a:r>
          </a:p>
          <a:p>
            <a:pPr lvl="2"/>
            <a:r>
              <a:rPr lang="pt-BR"/>
              <a:t>Terceiro nível</a:t>
            </a:r>
          </a:p>
          <a:p>
            <a:pPr lvl="3"/>
            <a:r>
              <a:rPr lang="pt-BR"/>
              <a:t>Quarto nível</a:t>
            </a:r>
          </a:p>
          <a:p>
            <a:pPr lvl="4"/>
            <a:r>
              <a:rPr lang="pt-BR"/>
              <a:t>Quinto nível</a:t>
            </a:r>
            <a:endParaRPr lang="en-US" dirty="0"/>
          </a:p>
        </p:txBody>
      </p:sp>
      <p:sp>
        <p:nvSpPr>
          <p:cNvPr id="4" name="Date Placeholder 3"/>
          <p:cNvSpPr>
            <a:spLocks noGrp="1"/>
          </p:cNvSpPr>
          <p:nvPr>
            <p:ph type="dt" sz="half" idx="2"/>
          </p:nvPr>
        </p:nvSpPr>
        <p:spPr>
          <a:xfrm>
            <a:off x="1097280" y="6459785"/>
            <a:ext cx="2472271" cy="365125"/>
          </a:xfrm>
          <a:prstGeom prst="rect">
            <a:avLst/>
          </a:prstGeom>
        </p:spPr>
        <p:txBody>
          <a:bodyPr vert="horz" lIns="91440" tIns="45720" rIns="91440" bIns="45720" rtlCol="0" anchor="ctr"/>
          <a:lstStyle>
            <a:lvl1pPr algn="l">
              <a:defRPr sz="900">
                <a:solidFill>
                  <a:srgbClr val="FFFFFF"/>
                </a:solidFill>
              </a:defRPr>
            </a:lvl1pPr>
          </a:lstStyle>
          <a:p>
            <a:fld id="{E764861E-86DD-4FF0-8712-5ECBE110B74C}" type="datetimeFigureOut">
              <a:rPr lang="pt-BR" smtClean="0"/>
              <a:t>18/06/2021</a:t>
            </a:fld>
            <a:endParaRPr lang="pt-BR"/>
          </a:p>
        </p:txBody>
      </p:sp>
      <p:sp>
        <p:nvSpPr>
          <p:cNvPr id="5" name="Footer Placeholder 4"/>
          <p:cNvSpPr>
            <a:spLocks noGrp="1"/>
          </p:cNvSpPr>
          <p:nvPr>
            <p:ph type="ftr" sz="quarter" idx="3"/>
          </p:nvPr>
        </p:nvSpPr>
        <p:spPr>
          <a:xfrm>
            <a:off x="3686185" y="6459785"/>
            <a:ext cx="4822804" cy="365125"/>
          </a:xfrm>
          <a:prstGeom prst="rect">
            <a:avLst/>
          </a:prstGeom>
        </p:spPr>
        <p:txBody>
          <a:bodyPr vert="horz" lIns="91440" tIns="45720" rIns="91440" bIns="45720" rtlCol="0" anchor="ctr"/>
          <a:lstStyle>
            <a:lvl1pPr algn="ctr">
              <a:defRPr sz="900" cap="all" baseline="0">
                <a:solidFill>
                  <a:srgbClr val="FFFFFF"/>
                </a:solidFill>
              </a:defRPr>
            </a:lvl1pPr>
          </a:lstStyle>
          <a:p>
            <a:endParaRPr lang="pt-BR"/>
          </a:p>
        </p:txBody>
      </p:sp>
      <p:sp>
        <p:nvSpPr>
          <p:cNvPr id="6" name="Slide Number Placeholder 5"/>
          <p:cNvSpPr>
            <a:spLocks noGrp="1"/>
          </p:cNvSpPr>
          <p:nvPr>
            <p:ph type="sldNum" sz="quarter" idx="4"/>
          </p:nvPr>
        </p:nvSpPr>
        <p:spPr>
          <a:xfrm>
            <a:off x="9900458" y="6459785"/>
            <a:ext cx="1312025" cy="365125"/>
          </a:xfrm>
          <a:prstGeom prst="rect">
            <a:avLst/>
          </a:prstGeom>
        </p:spPr>
        <p:txBody>
          <a:bodyPr vert="horz" lIns="91440" tIns="45720" rIns="91440" bIns="45720" rtlCol="0" anchor="ctr"/>
          <a:lstStyle>
            <a:lvl1pPr algn="r">
              <a:defRPr sz="1050">
                <a:solidFill>
                  <a:srgbClr val="FFFFFF"/>
                </a:solidFill>
              </a:defRPr>
            </a:lvl1pPr>
          </a:lstStyle>
          <a:p>
            <a:fld id="{E40FCFFB-D89C-475F-AD75-889886AB7929}" type="slidenum">
              <a:rPr lang="pt-BR" smtClean="0"/>
              <a:t>‹nº›</a:t>
            </a:fld>
            <a:endParaRPr lang="pt-BR"/>
          </a:p>
        </p:txBody>
      </p:sp>
      <p:cxnSp>
        <p:nvCxnSpPr>
          <p:cNvPr id="10" name="Straight Connector 9"/>
          <p:cNvCxnSpPr/>
          <p:nvPr/>
        </p:nvCxnSpPr>
        <p:spPr>
          <a:xfrm>
            <a:off x="1193532" y="1737845"/>
            <a:ext cx="996696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0574713"/>
      </p:ext>
    </p:extLst>
  </p:cSld>
  <p:clrMap bg1="lt1" tx1="dk1" bg2="lt2" tx2="dk2" accent1="accent1" accent2="accent2" accent3="accent3" accent4="accent4" accent5="accent5" accent6="accent6" hlink="hlink" folHlink="folHlink"/>
  <p:sldLayoutIdLst>
    <p:sldLayoutId id="2147483826" r:id="rId1"/>
    <p:sldLayoutId id="2147483827" r:id="rId2"/>
    <p:sldLayoutId id="2147483828" r:id="rId3"/>
    <p:sldLayoutId id="2147483829" r:id="rId4"/>
    <p:sldLayoutId id="2147483830" r:id="rId5"/>
    <p:sldLayoutId id="2147483831" r:id="rId6"/>
    <p:sldLayoutId id="2147483832" r:id="rId7"/>
    <p:sldLayoutId id="2147483833" r:id="rId8"/>
    <p:sldLayoutId id="2147483834" r:id="rId9"/>
    <p:sldLayoutId id="2147483835" r:id="rId10"/>
    <p:sldLayoutId id="2147483836" r:id="rId11"/>
  </p:sldLayoutIdLst>
  <p:txStyles>
    <p:title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p:titleStyle>
    <p:body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8.xml"/></Relationships>
</file>

<file path=ppt/slides/_rels/slide11.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8.xml"/></Relationships>
</file>

<file path=ppt/slides/_rels/slide12.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16.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4.xml"/></Relationships>
</file>

<file path=ppt/slides/_rels/slide17.xml.rels><?xml version="1.0" encoding="UTF-8" standalone="yes"?>
<Relationships xmlns="http://schemas.openxmlformats.org/package/2006/relationships"><Relationship Id="rId2" Type="http://schemas.openxmlformats.org/officeDocument/2006/relationships/image" Target="../media/image20.jpg"/><Relationship Id="rId1" Type="http://schemas.openxmlformats.org/officeDocument/2006/relationships/slideLayout" Target="../slideLayouts/slideLayout24.xml"/></Relationships>
</file>

<file path=ppt/slides/_rels/slide18.xml.rels><?xml version="1.0" encoding="UTF-8" standalone="yes"?>
<Relationships xmlns="http://schemas.openxmlformats.org/package/2006/relationships"><Relationship Id="rId8" Type="http://schemas.openxmlformats.org/officeDocument/2006/relationships/image" Target="../media/image22.JPG"/><Relationship Id="rId7" Type="http://schemas.openxmlformats.org/officeDocument/2006/relationships/image" Target="../media/image21.png"/><Relationship Id="rId2" Type="http://schemas.openxmlformats.org/officeDocument/2006/relationships/customXml" Target="../ink/ink1.xml"/><Relationship Id="rId1" Type="http://schemas.openxmlformats.org/officeDocument/2006/relationships/slideLayout" Target="../slideLayouts/slideLayout18.xml"/><Relationship Id="rId6" Type="http://schemas.openxmlformats.org/officeDocument/2006/relationships/image" Target="NULL"/><Relationship Id="rId9" Type="http://schemas.openxmlformats.org/officeDocument/2006/relationships/image" Target="../media/image23.png"/></Relationships>
</file>

<file path=ppt/slides/_rels/slide19.xml.rels><?xml version="1.0" encoding="UTF-8" standalone="yes"?>
<Relationships xmlns="http://schemas.openxmlformats.org/package/2006/relationships"><Relationship Id="rId8" Type="http://schemas.openxmlformats.org/officeDocument/2006/relationships/image" Target="../media/image22.JPG"/><Relationship Id="rId3" Type="http://schemas.openxmlformats.org/officeDocument/2006/relationships/image" Target="../media/image25.gif"/><Relationship Id="rId7" Type="http://schemas.openxmlformats.org/officeDocument/2006/relationships/image" Target="../media/image29.jpeg"/><Relationship Id="rId2" Type="http://schemas.openxmlformats.org/officeDocument/2006/relationships/image" Target="../media/image24.png"/><Relationship Id="rId1" Type="http://schemas.openxmlformats.org/officeDocument/2006/relationships/slideLayout" Target="../slideLayouts/slideLayout13.xml"/><Relationship Id="rId6" Type="http://schemas.openxmlformats.org/officeDocument/2006/relationships/image" Target="../media/image28.gif"/><Relationship Id="rId5" Type="http://schemas.openxmlformats.org/officeDocument/2006/relationships/image" Target="../media/image27.jpeg"/><Relationship Id="rId4" Type="http://schemas.openxmlformats.org/officeDocument/2006/relationships/image" Target="../media/image26.jpg"/></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png"/><Relationship Id="rId1" Type="http://schemas.openxmlformats.org/officeDocument/2006/relationships/slideLayout" Target="../slideLayouts/slideLayout13.xml"/><Relationship Id="rId5" Type="http://schemas.openxmlformats.org/officeDocument/2006/relationships/image" Target="../media/image6.svg"/><Relationship Id="rId4" Type="http://schemas.openxmlformats.org/officeDocument/2006/relationships/image" Target="../media/image5.png"/></Relationships>
</file>

<file path=ppt/slides/_rels/slide20.xml.rels><?xml version="1.0" encoding="UTF-8" standalone="yes"?>
<Relationships xmlns="http://schemas.openxmlformats.org/package/2006/relationships"><Relationship Id="rId3" Type="http://schemas.openxmlformats.org/officeDocument/2006/relationships/hyperlink" Target="http://estudandopalavra.blogspot.com/2012/11/miqueias-importancia-da-obediencia.html" TargetMode="External"/><Relationship Id="rId2" Type="http://schemas.openxmlformats.org/officeDocument/2006/relationships/image" Target="../media/image30.jpg"/><Relationship Id="rId1" Type="http://schemas.openxmlformats.org/officeDocument/2006/relationships/slideLayout" Target="../slideLayouts/slideLayout13.xml"/><Relationship Id="rId5" Type="http://schemas.openxmlformats.org/officeDocument/2006/relationships/hyperlink" Target="http://vivendocomjesusblog.blogspot.com/2018/10/ageu.html" TargetMode="External"/><Relationship Id="rId4" Type="http://schemas.openxmlformats.org/officeDocument/2006/relationships/hyperlink" Target="https://pt.wikipedia.org/wiki/Ageu" TargetMode="External"/></Relationships>
</file>

<file path=ppt/slides/_rels/slide3.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png"/><Relationship Id="rId1" Type="http://schemas.openxmlformats.org/officeDocument/2006/relationships/slideLayout" Target="../slideLayouts/slideLayout24.xml"/></Relationships>
</file>

<file path=ppt/slides/_rels/slide5.xml.rels><?xml version="1.0" encoding="UTF-8" standalone="yes"?>
<Relationships xmlns="http://schemas.openxmlformats.org/package/2006/relationships"><Relationship Id="rId2" Type="http://schemas.openxmlformats.org/officeDocument/2006/relationships/image" Target="../media/image10.gif"/><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8.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26" name="Rectangle 125">
            <a:extLst>
              <a:ext uri="{FF2B5EF4-FFF2-40B4-BE49-F238E27FC236}">
                <a16:creationId xmlns:a16="http://schemas.microsoft.com/office/drawing/2014/main" id="{275D6C10-B5A7-4715-803E-0501C9C2CC2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ítulo 1"/>
          <p:cNvSpPr>
            <a:spLocks noGrp="1"/>
          </p:cNvSpPr>
          <p:nvPr>
            <p:ph type="subTitle" idx="1"/>
          </p:nvPr>
        </p:nvSpPr>
        <p:spPr>
          <a:xfrm>
            <a:off x="841248" y="4624329"/>
            <a:ext cx="6151654" cy="1944903"/>
          </a:xfrm>
        </p:spPr>
        <p:style>
          <a:lnRef idx="2">
            <a:schemeClr val="dk1">
              <a:shade val="50000"/>
            </a:schemeClr>
          </a:lnRef>
          <a:fillRef idx="1">
            <a:schemeClr val="dk1"/>
          </a:fillRef>
          <a:effectRef idx="0">
            <a:schemeClr val="dk1"/>
          </a:effectRef>
          <a:fontRef idx="minor">
            <a:schemeClr val="lt1"/>
          </a:fontRef>
        </p:style>
        <p:txBody>
          <a:bodyPr vert="horz" lIns="91440" tIns="45720" rIns="91440" bIns="45720" rtlCol="0">
            <a:normAutofit fontScale="92500" lnSpcReduction="20000"/>
          </a:bodyPr>
          <a:lstStyle/>
          <a:p>
            <a:pPr algn="l"/>
            <a:br>
              <a:rPr lang="en-US" dirty="0"/>
            </a:br>
            <a:r>
              <a:rPr lang="en-US" dirty="0"/>
              <a:t>Professor da EBD –</a:t>
            </a:r>
          </a:p>
          <a:p>
            <a:pPr algn="l"/>
            <a:r>
              <a:rPr lang="en-US" dirty="0"/>
              <a:t> </a:t>
            </a:r>
            <a:r>
              <a:rPr lang="en-US" dirty="0" err="1"/>
              <a:t>Trabalhador</a:t>
            </a:r>
            <a:r>
              <a:rPr lang="en-US" dirty="0"/>
              <a:t>: </a:t>
            </a:r>
          </a:p>
          <a:p>
            <a:pPr algn="l"/>
            <a:r>
              <a:rPr lang="en-US" dirty="0" err="1"/>
              <a:t>Evandro</a:t>
            </a:r>
            <a:r>
              <a:rPr lang="en-US" dirty="0"/>
              <a:t> Vieira de</a:t>
            </a:r>
          </a:p>
          <a:p>
            <a:pPr algn="l"/>
            <a:r>
              <a:rPr lang="en-US" dirty="0"/>
              <a:t> Andrade</a:t>
            </a:r>
            <a:br>
              <a:rPr lang="en-US" dirty="0"/>
            </a:br>
            <a:r>
              <a:rPr lang="en-US" dirty="0"/>
              <a:t> </a:t>
            </a:r>
          </a:p>
        </p:txBody>
      </p:sp>
      <p:pic>
        <p:nvPicPr>
          <p:cNvPr id="22" name="Picture 2" descr="Editora Betel - Livraria Evangélica - Edificando a Casa de Deus">
            <a:extLst>
              <a:ext uri="{FF2B5EF4-FFF2-40B4-BE49-F238E27FC236}">
                <a16:creationId xmlns:a16="http://schemas.microsoft.com/office/drawing/2014/main" id="{9F7C0866-040B-46AE-9461-AA858DD289B8}"/>
              </a:ext>
            </a:extLst>
          </p:cNvPr>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3535704" y="4624329"/>
            <a:ext cx="6717843" cy="1944903"/>
          </a:xfrm>
          <a:prstGeom prst="rect">
            <a:avLst/>
          </a:prstGeom>
          <a:extLst>
            <a:ext uri="{909E8E84-426E-40DD-AFC4-6F175D3DCCD1}">
              <a14:hiddenFill xmlns:a14="http://schemas.microsoft.com/office/drawing/2010/main">
                <a:solidFill>
                  <a:srgbClr val="FFFFFF"/>
                </a:solidFill>
              </a14:hiddenFill>
            </a:ext>
          </a:extLst>
        </p:spPr>
      </p:pic>
      <p:sp>
        <p:nvSpPr>
          <p:cNvPr id="2" name="Título 1"/>
          <p:cNvSpPr>
            <a:spLocks noGrp="1"/>
          </p:cNvSpPr>
          <p:nvPr>
            <p:ph type="ctrTitle"/>
          </p:nvPr>
        </p:nvSpPr>
        <p:spPr>
          <a:xfrm>
            <a:off x="841248" y="552289"/>
            <a:ext cx="6328986" cy="3900326"/>
          </a:xfrm>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vert="horz" lIns="91440" tIns="45720" rIns="91440" bIns="45720" rtlCol="0">
            <a:normAutofit fontScale="90000"/>
          </a:bodyPr>
          <a:lstStyle/>
          <a:p>
            <a:pPr algn="l"/>
            <a:r>
              <a:rPr lang="pt-BR" sz="7200" dirty="0">
                <a:ln w="0"/>
                <a:effectLst>
                  <a:outerShdw blurRad="38100" dist="19050" dir="2700000" algn="tl" rotWithShape="0">
                    <a:schemeClr val="dk1">
                      <a:alpha val="40000"/>
                    </a:schemeClr>
                  </a:outerShdw>
                </a:effectLst>
              </a:rPr>
              <a:t>Lição 12. </a:t>
            </a:r>
            <a:br>
              <a:rPr lang="pt-BR" sz="7200" dirty="0">
                <a:ln w="0"/>
                <a:effectLst>
                  <a:outerShdw blurRad="38100" dist="19050" dir="2700000" algn="tl" rotWithShape="0">
                    <a:schemeClr val="dk1">
                      <a:alpha val="40000"/>
                    </a:schemeClr>
                  </a:outerShdw>
                </a:effectLst>
              </a:rPr>
            </a:br>
            <a:r>
              <a:rPr lang="pt-BR" sz="7200" dirty="0">
                <a:ln w="0"/>
                <a:effectLst>
                  <a:outerShdw blurRad="38100" dist="19050" dir="2700000" algn="tl" rotWithShape="0">
                    <a:schemeClr val="dk1">
                      <a:alpha val="40000"/>
                    </a:schemeClr>
                  </a:outerShdw>
                </a:effectLst>
              </a:rPr>
              <a:t>Zacarias, o profeta zeloso</a:t>
            </a:r>
            <a:br>
              <a:rPr lang="pt-BR" sz="7200" dirty="0">
                <a:ln w="0"/>
                <a:effectLst>
                  <a:outerShdw blurRad="38100" dist="19050" dir="2700000" algn="tl" rotWithShape="0">
                    <a:schemeClr val="dk1">
                      <a:alpha val="40000"/>
                    </a:schemeClr>
                  </a:outerShdw>
                </a:effectLst>
              </a:rPr>
            </a:br>
            <a:endParaRPr lang="pt-BR" sz="7200" dirty="0">
              <a:ln w="0"/>
              <a:effectLst>
                <a:outerShdw blurRad="38100" dist="19050" dir="2700000" algn="tl" rotWithShape="0">
                  <a:schemeClr val="dk1">
                    <a:alpha val="40000"/>
                  </a:schemeClr>
                </a:outerShdw>
              </a:effectLst>
            </a:endParaRPr>
          </a:p>
        </p:txBody>
      </p:sp>
      <p:pic>
        <p:nvPicPr>
          <p:cNvPr id="5" name="Imagem 4" descr="Jovem empresário tagarela">
            <a:extLst>
              <a:ext uri="{FF2B5EF4-FFF2-40B4-BE49-F238E27FC236}">
                <a16:creationId xmlns:a16="http://schemas.microsoft.com/office/drawing/2014/main" id="{D45747D7-03DB-4350-A2E5-94550BF4A82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672973" y="0"/>
            <a:ext cx="2307221" cy="6858000"/>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630849625"/>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m 2">
            <a:extLst>
              <a:ext uri="{FF2B5EF4-FFF2-40B4-BE49-F238E27FC236}">
                <a16:creationId xmlns:a16="http://schemas.microsoft.com/office/drawing/2014/main" id="{4AEEBDFF-5DBB-4C24-9778-A1FFC2C5F617}"/>
              </a:ext>
            </a:extLst>
          </p:cNvPr>
          <p:cNvPicPr>
            <a:picLocks noChangeAspect="1"/>
          </p:cNvPicPr>
          <p:nvPr/>
        </p:nvPicPr>
        <p:blipFill>
          <a:blip r:embed="rId2"/>
          <a:stretch>
            <a:fillRect/>
          </a:stretch>
        </p:blipFill>
        <p:spPr>
          <a:xfrm>
            <a:off x="1166079" y="60385"/>
            <a:ext cx="10275644" cy="6737229"/>
          </a:xfrm>
          <a:prstGeom prst="rect">
            <a:avLst/>
          </a:prstGeom>
        </p:spPr>
      </p:pic>
    </p:spTree>
    <p:extLst>
      <p:ext uri="{BB962C8B-B14F-4D97-AF65-F5344CB8AC3E}">
        <p14:creationId xmlns:p14="http://schemas.microsoft.com/office/powerpoint/2010/main" val="86322074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m 2">
            <a:extLst>
              <a:ext uri="{FF2B5EF4-FFF2-40B4-BE49-F238E27FC236}">
                <a16:creationId xmlns:a16="http://schemas.microsoft.com/office/drawing/2014/main" id="{AE7FEAE0-603D-4232-90BD-3677988829B5}"/>
              </a:ext>
            </a:extLst>
          </p:cNvPr>
          <p:cNvPicPr>
            <a:picLocks noChangeAspect="1"/>
          </p:cNvPicPr>
          <p:nvPr/>
        </p:nvPicPr>
        <p:blipFill>
          <a:blip r:embed="rId2"/>
          <a:stretch>
            <a:fillRect/>
          </a:stretch>
        </p:blipFill>
        <p:spPr>
          <a:xfrm>
            <a:off x="1329469" y="299355"/>
            <a:ext cx="9936407" cy="6524121"/>
          </a:xfrm>
          <a:prstGeom prst="rect">
            <a:avLst/>
          </a:prstGeom>
        </p:spPr>
      </p:pic>
    </p:spTree>
    <p:extLst>
      <p:ext uri="{BB962C8B-B14F-4D97-AF65-F5344CB8AC3E}">
        <p14:creationId xmlns:p14="http://schemas.microsoft.com/office/powerpoint/2010/main" val="47397119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8" name="Rectangle 9">
            <a:extLst>
              <a:ext uri="{FF2B5EF4-FFF2-40B4-BE49-F238E27FC236}">
                <a16:creationId xmlns:a16="http://schemas.microsoft.com/office/drawing/2014/main" id="{AB8C311F-7253-4AED-9701-7FC0708C41C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1">
            <a:extLst>
              <a:ext uri="{FF2B5EF4-FFF2-40B4-BE49-F238E27FC236}">
                <a16:creationId xmlns:a16="http://schemas.microsoft.com/office/drawing/2014/main" id="{E2384209-CB15-4CDF-9D31-C44FD9A3F20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flipH="1">
            <a:off x="2666617" y="-2666188"/>
            <a:ext cx="6858000" cy="12191233"/>
          </a:xfrm>
          <a:prstGeom prst="rect">
            <a:avLst/>
          </a:prstGeom>
          <a:gradFill>
            <a:gsLst>
              <a:gs pos="8000">
                <a:schemeClr val="accent1"/>
              </a:gs>
              <a:gs pos="100000">
                <a:schemeClr val="accent1">
                  <a:lumMod val="5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3">
            <a:extLst>
              <a:ext uri="{FF2B5EF4-FFF2-40B4-BE49-F238E27FC236}">
                <a16:creationId xmlns:a16="http://schemas.microsoft.com/office/drawing/2014/main" id="{2633B3B5-CC90-43F0-8714-D31D1F3F020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2311" y="0"/>
            <a:ext cx="9070846" cy="6857572"/>
          </a:xfrm>
          <a:prstGeom prst="rect">
            <a:avLst/>
          </a:prstGeom>
          <a:gradFill>
            <a:gsLst>
              <a:gs pos="8000">
                <a:srgbClr val="000000">
                  <a:alpha val="52000"/>
                </a:srgbClr>
              </a:gs>
              <a:gs pos="100000">
                <a:schemeClr val="accent1"/>
              </a:gs>
            </a:gsLst>
            <a:lin ang="4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15">
            <a:extLst>
              <a:ext uri="{FF2B5EF4-FFF2-40B4-BE49-F238E27FC236}">
                <a16:creationId xmlns:a16="http://schemas.microsoft.com/office/drawing/2014/main" id="{A8D57A06-A426-446D-B02C-A2DC6B62E45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flipH="1">
            <a:off x="3649491" y="-1685840"/>
            <a:ext cx="4894564" cy="12193546"/>
          </a:xfrm>
          <a:prstGeom prst="rect">
            <a:avLst/>
          </a:prstGeom>
          <a:gradFill>
            <a:gsLst>
              <a:gs pos="0">
                <a:schemeClr val="accent5">
                  <a:lumMod val="60000"/>
                  <a:lumOff val="40000"/>
                  <a:alpha val="0"/>
                </a:schemeClr>
              </a:gs>
              <a:gs pos="100000">
                <a:srgbClr val="000000">
                  <a:alpha val="46000"/>
                </a:srgbClr>
              </a:gs>
            </a:gsLst>
            <a:lin ang="1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Espaço Reservado para Conteúdo 4">
            <a:extLst>
              <a:ext uri="{FF2B5EF4-FFF2-40B4-BE49-F238E27FC236}">
                <a16:creationId xmlns:a16="http://schemas.microsoft.com/office/drawing/2014/main" id="{21AE3336-B87A-4F04-8AB0-BDDEBB9BA5EC}"/>
              </a:ext>
            </a:extLst>
          </p:cNvPr>
          <p:cNvPicPr>
            <a:picLocks noGrp="1" noChangeAspect="1"/>
          </p:cNvPicPr>
          <p:nvPr>
            <p:ph idx="1"/>
          </p:nvPr>
        </p:nvPicPr>
        <p:blipFill>
          <a:blip r:embed="rId2"/>
          <a:stretch>
            <a:fillRect/>
          </a:stretch>
        </p:blipFill>
        <p:spPr>
          <a:xfrm>
            <a:off x="1378857" y="457200"/>
            <a:ext cx="9434286" cy="5943600"/>
          </a:xfrm>
          <a:prstGeom prst="rect">
            <a:avLst/>
          </a:prstGeom>
        </p:spPr>
      </p:pic>
    </p:spTree>
    <p:extLst>
      <p:ext uri="{BB962C8B-B14F-4D97-AF65-F5344CB8AC3E}">
        <p14:creationId xmlns:p14="http://schemas.microsoft.com/office/powerpoint/2010/main" val="214977646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3741B58E-3B65-4A01-A276-975AB2CF8A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6315" cy="6858000"/>
          </a:xfrm>
          <a:prstGeom prst="rect">
            <a:avLst/>
          </a:prstGeom>
          <a:ln>
            <a:noFill/>
          </a:ln>
        </p:spPr>
        <p:style>
          <a:lnRef idx="2">
            <a:schemeClr val="accent6">
              <a:shade val="50000"/>
            </a:schemeClr>
          </a:lnRef>
          <a:fillRef idx="1001">
            <a:schemeClr val="lt1"/>
          </a:fillRef>
          <a:effectRef idx="0">
            <a:schemeClr val="accent6"/>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7AAC67C3-831B-4AB1-A259-DFB839CAFAF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6" y="0"/>
            <a:ext cx="4050791"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ítulo 1"/>
          <p:cNvSpPr>
            <a:spLocks noGrp="1"/>
          </p:cNvSpPr>
          <p:nvPr>
            <p:ph type="title"/>
          </p:nvPr>
        </p:nvSpPr>
        <p:spPr>
          <a:xfrm>
            <a:off x="317290" y="468337"/>
            <a:ext cx="3084844" cy="1186809"/>
          </a:xfrm>
        </p:spPr>
        <p:txBody>
          <a:bodyPr anchor="ctr">
            <a:normAutofit/>
          </a:bodyPr>
          <a:lstStyle/>
          <a:p>
            <a:r>
              <a:rPr lang="pt-BR" sz="3600" dirty="0">
                <a:solidFill>
                  <a:srgbClr val="FFFFFF"/>
                </a:solidFill>
              </a:rPr>
              <a:t>Introdução</a:t>
            </a:r>
          </a:p>
        </p:txBody>
      </p:sp>
      <p:sp>
        <p:nvSpPr>
          <p:cNvPr id="12" name="Rectangle 11">
            <a:extLst>
              <a:ext uri="{FF2B5EF4-FFF2-40B4-BE49-F238E27FC236}">
                <a16:creationId xmlns:a16="http://schemas.microsoft.com/office/drawing/2014/main" id="{054B3F04-9EAC-45C0-B3CE-0387EEA10A0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040071" y="0"/>
            <a:ext cx="6400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 name="Espaço Reservado para Conteúdo 2"/>
          <p:cNvSpPr>
            <a:spLocks noGrp="1"/>
          </p:cNvSpPr>
          <p:nvPr>
            <p:ph idx="1"/>
          </p:nvPr>
        </p:nvSpPr>
        <p:spPr>
          <a:xfrm>
            <a:off x="4742016" y="605896"/>
            <a:ext cx="6413663" cy="5646208"/>
          </a:xfrm>
        </p:spPr>
        <p:txBody>
          <a:bodyPr anchor="ctr">
            <a:normAutofit/>
          </a:bodyPr>
          <a:lstStyle/>
          <a:p>
            <a:pPr marL="0" indent="0" algn="just">
              <a:buNone/>
            </a:pPr>
            <a:r>
              <a:rPr lang="pt-BR" sz="2400" dirty="0"/>
              <a:t>Zacarias e Ageu profetizaram no mesmo período, com missões semelhantes. Zacarias deveria animar o povo com promessas de vitória tanto para aqueles dias quanto para os dias de glória que viriam. Eles tinham acabado de sair do cativeiro babilônico, onde viveram 70 anos dominados por outra nação. Depois de dezesseis anos de retorno a Jerusalém, o templo continuava abandonado e o povo estava envolvido com seus interesses pessoais. Então Zacarias denunciou os pecados de Israel e trouxe uma palavra de refrigério. Estimulando o povo a servir ao Senhor com fidelidade, pois a vinda do Senhor era certa.</a:t>
            </a:r>
          </a:p>
        </p:txBody>
      </p:sp>
    </p:spTree>
    <p:extLst>
      <p:ext uri="{BB962C8B-B14F-4D97-AF65-F5344CB8AC3E}">
        <p14:creationId xmlns:p14="http://schemas.microsoft.com/office/powerpoint/2010/main" val="342944380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CECF0FC6-D57B-48B6-9036-F4FFD91A4B3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6315" cy="6858000"/>
          </a:xfrm>
          <a:prstGeom prst="rect">
            <a:avLst/>
          </a:prstGeom>
          <a:ln>
            <a:noFill/>
          </a:ln>
        </p:spPr>
        <p:style>
          <a:lnRef idx="2">
            <a:schemeClr val="accent6">
              <a:shade val="50000"/>
            </a:schemeClr>
          </a:lnRef>
          <a:fillRef idx="1001">
            <a:schemeClr val="lt1"/>
          </a:fillRef>
          <a:effectRef idx="0">
            <a:schemeClr val="accent6"/>
          </a:effectRef>
          <a:fontRef idx="minor">
            <a:schemeClr val="lt1"/>
          </a:fontRef>
        </p:style>
        <p:txBody>
          <a:bodyPr rtlCol="0" anchor="ctr"/>
          <a:lstStyle/>
          <a:p>
            <a:pPr algn="ctr"/>
            <a:endParaRPr lang="en-US"/>
          </a:p>
        </p:txBody>
      </p:sp>
      <p:sp>
        <p:nvSpPr>
          <p:cNvPr id="2" name="Título 1"/>
          <p:cNvSpPr>
            <a:spLocks noGrp="1"/>
          </p:cNvSpPr>
          <p:nvPr>
            <p:ph type="title"/>
          </p:nvPr>
        </p:nvSpPr>
        <p:spPr>
          <a:xfrm>
            <a:off x="990932" y="286603"/>
            <a:ext cx="6750987" cy="1450757"/>
          </a:xfrm>
        </p:spPr>
        <p:txBody>
          <a:bodyPr>
            <a:normAutofit/>
          </a:bodyPr>
          <a:lstStyle/>
          <a:p>
            <a:r>
              <a:rPr lang="pt-BR" dirty="0">
                <a:solidFill>
                  <a:schemeClr val="accent2"/>
                </a:solidFill>
              </a:rPr>
              <a:t>1. As visões de Zacarias </a:t>
            </a:r>
          </a:p>
        </p:txBody>
      </p:sp>
      <p:sp>
        <p:nvSpPr>
          <p:cNvPr id="3" name="Espaço Reservado para Conteúdo 2"/>
          <p:cNvSpPr>
            <a:spLocks noGrp="1"/>
          </p:cNvSpPr>
          <p:nvPr>
            <p:ph idx="1"/>
          </p:nvPr>
        </p:nvSpPr>
        <p:spPr>
          <a:xfrm>
            <a:off x="188218" y="2023962"/>
            <a:ext cx="7741919" cy="4547435"/>
          </a:xfrm>
        </p:spPr>
        <p:txBody>
          <a:bodyPr>
            <a:normAutofit fontScale="62500" lnSpcReduction="20000"/>
          </a:bodyPr>
          <a:lstStyle/>
          <a:p>
            <a:pPr algn="just"/>
            <a:r>
              <a:rPr lang="pt-BR" sz="2400" dirty="0"/>
              <a:t>Certa noite, o profeta teve algumas visões e passou a buscar, em Deus, explicações para elas (</a:t>
            </a:r>
            <a:r>
              <a:rPr lang="pt-BR" sz="2400" dirty="0" err="1"/>
              <a:t>Zc</a:t>
            </a:r>
            <a:r>
              <a:rPr lang="pt-BR" sz="2400" dirty="0"/>
              <a:t> 1.9-10). Zacarias, então, relembrou a todos que eles eram escolhidos por Deus e que o exilio não tinha modificado essa realidade.</a:t>
            </a:r>
          </a:p>
          <a:p>
            <a:pPr algn="just"/>
            <a:r>
              <a:rPr lang="pt-BR" sz="2400" dirty="0"/>
              <a:t>A) O vale das murteiras (</a:t>
            </a:r>
            <a:r>
              <a:rPr lang="pt-BR" sz="2400" dirty="0" err="1"/>
              <a:t>Zc</a:t>
            </a:r>
            <a:r>
              <a:rPr lang="pt-BR" sz="2400" dirty="0"/>
              <a:t> 1.8). Eles representam os agentes de Deus, que percorriam a terra, nessa visão o Senhor deixou claro que: Ele rejeitava as nações que oprimiam Israel; Ele zelava por Jerusalém; o templo e a cidade seriam reconstruídos (</a:t>
            </a:r>
            <a:r>
              <a:rPr lang="pt-BR" sz="2400" dirty="0" err="1"/>
              <a:t>Zc</a:t>
            </a:r>
            <a:r>
              <a:rPr lang="pt-BR" sz="2400" dirty="0"/>
              <a:t> 1.11, 13-16).</a:t>
            </a:r>
          </a:p>
          <a:p>
            <a:pPr algn="just"/>
            <a:r>
              <a:rPr lang="pt-BR" sz="2400" dirty="0"/>
              <a:t>B) Os quatro chifres e os quatro ferreiros. Os chifres simbolizava o poder das nações que oprimiam Israel; e os ferreiros, o que abateriam essas nações (</a:t>
            </a:r>
            <a:r>
              <a:rPr lang="pt-BR" sz="2400" dirty="0" err="1"/>
              <a:t>Zc</a:t>
            </a:r>
            <a:r>
              <a:rPr lang="pt-BR" sz="2400" dirty="0"/>
              <a:t> 1.18-21).</a:t>
            </a:r>
          </a:p>
          <a:p>
            <a:pPr algn="just"/>
            <a:r>
              <a:rPr lang="pt-BR" sz="2400" dirty="0"/>
              <a:t>C) O homem com um cordel de medir. Se referia a construção e ao crescimento de Jerusalém (</a:t>
            </a:r>
            <a:r>
              <a:rPr lang="pt-BR" sz="2400" dirty="0" err="1"/>
              <a:t>Zc</a:t>
            </a:r>
            <a:r>
              <a:rPr lang="pt-BR" sz="2400" dirty="0"/>
              <a:t> 2.4, 8, 10).</a:t>
            </a:r>
          </a:p>
          <a:p>
            <a:pPr algn="just"/>
            <a:r>
              <a:rPr lang="pt-BR" sz="2400" dirty="0"/>
              <a:t>D) Josué, O sumo Sacerdote diante do anjo do Senhor. As roupas de Josué estavam sujas e Satanás estava pronto para acusá-lo, mas Deus mandou que trocassem as roupas de Josué.</a:t>
            </a:r>
          </a:p>
          <a:p>
            <a:pPr algn="just"/>
            <a:r>
              <a:rPr lang="pt-BR" sz="2400" dirty="0"/>
              <a:t>Isso significa que a nação seria limpa, que viria o renovo, o Messias que lhe traria paz (</a:t>
            </a:r>
            <a:r>
              <a:rPr lang="pt-BR" sz="2400" dirty="0" err="1"/>
              <a:t>Zc</a:t>
            </a:r>
            <a:r>
              <a:rPr lang="pt-BR" sz="2400" dirty="0"/>
              <a:t> 3.1-4, 8,10)</a:t>
            </a:r>
          </a:p>
          <a:p>
            <a:pPr algn="just"/>
            <a:r>
              <a:rPr lang="pt-BR" sz="2400" dirty="0"/>
              <a:t>O Messias já veio, por isso, se você começou algum projeto e ainda não o finalizou devido às dificuldades, anime-se e mantenha a esperança, porque Deus tem o melhor para seus filhos.</a:t>
            </a:r>
          </a:p>
        </p:txBody>
      </p:sp>
      <p:sp>
        <p:nvSpPr>
          <p:cNvPr id="10" name="Rectangle 9">
            <a:extLst>
              <a:ext uri="{FF2B5EF4-FFF2-40B4-BE49-F238E27FC236}">
                <a16:creationId xmlns:a16="http://schemas.microsoft.com/office/drawing/2014/main" id="{717A211C-5863-4303-AC3D-AEBFDF6D6A4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144150" y="0"/>
            <a:ext cx="4050791"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2" name="Rectangle 11">
            <a:extLst>
              <a:ext uri="{FF2B5EF4-FFF2-40B4-BE49-F238E27FC236}">
                <a16:creationId xmlns:a16="http://schemas.microsoft.com/office/drawing/2014/main" id="{087519CD-2FFF-42E3-BB0C-FEAA828BA5D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132823" y="0"/>
            <a:ext cx="6400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Tree>
    <p:extLst>
      <p:ext uri="{BB962C8B-B14F-4D97-AF65-F5344CB8AC3E}">
        <p14:creationId xmlns:p14="http://schemas.microsoft.com/office/powerpoint/2010/main" val="67612181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9F5E263C-FB7E-4A3E-AD04-5140CD3D1D9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6315" cy="6858000"/>
          </a:xfrm>
          <a:prstGeom prst="rect">
            <a:avLst/>
          </a:prstGeom>
          <a:ln>
            <a:noFill/>
          </a:ln>
        </p:spPr>
        <p:style>
          <a:lnRef idx="2">
            <a:schemeClr val="accent6">
              <a:shade val="50000"/>
            </a:schemeClr>
          </a:lnRef>
          <a:fillRef idx="1001">
            <a:schemeClr val="lt1"/>
          </a:fillRef>
          <a:effectRef idx="0">
            <a:schemeClr val="accent6"/>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9E65ED8C-90F7-4EB0-ACCB-64AEF411E8B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6" y="0"/>
            <a:ext cx="4050791"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ítulo 1"/>
          <p:cNvSpPr>
            <a:spLocks noGrp="1"/>
          </p:cNvSpPr>
          <p:nvPr>
            <p:ph type="title"/>
          </p:nvPr>
        </p:nvSpPr>
        <p:spPr>
          <a:xfrm>
            <a:off x="492370" y="516835"/>
            <a:ext cx="3084844" cy="1564628"/>
          </a:xfrm>
        </p:spPr>
        <p:txBody>
          <a:bodyPr anchor="ctr">
            <a:normAutofit/>
          </a:bodyPr>
          <a:lstStyle/>
          <a:p>
            <a:r>
              <a:rPr lang="pt-BR" sz="3600" dirty="0">
                <a:solidFill>
                  <a:srgbClr val="FFFFFF"/>
                </a:solidFill>
              </a:rPr>
              <a:t>2. As visões de Zacarias </a:t>
            </a:r>
          </a:p>
        </p:txBody>
      </p:sp>
      <p:sp>
        <p:nvSpPr>
          <p:cNvPr id="13" name="Rectangle 12">
            <a:extLst>
              <a:ext uri="{FF2B5EF4-FFF2-40B4-BE49-F238E27FC236}">
                <a16:creationId xmlns:a16="http://schemas.microsoft.com/office/drawing/2014/main" id="{6604E3BF-88F7-4D19-BEC9-8486966EA46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040071" y="0"/>
            <a:ext cx="6400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4" name="Espaço Reservado para Conteúdo 3">
            <a:extLst>
              <a:ext uri="{FF2B5EF4-FFF2-40B4-BE49-F238E27FC236}">
                <a16:creationId xmlns:a16="http://schemas.microsoft.com/office/drawing/2014/main" id="{9F0F2788-88E2-43AC-8279-36AB81013056}"/>
              </a:ext>
            </a:extLst>
          </p:cNvPr>
          <p:cNvSpPr>
            <a:spLocks noGrp="1"/>
          </p:cNvSpPr>
          <p:nvPr>
            <p:ph idx="1"/>
          </p:nvPr>
        </p:nvSpPr>
        <p:spPr>
          <a:xfrm>
            <a:off x="4513664" y="1845734"/>
            <a:ext cx="6642016" cy="4843824"/>
          </a:xfrm>
        </p:spPr>
        <p:txBody>
          <a:bodyPr>
            <a:normAutofit fontScale="62500" lnSpcReduction="20000"/>
          </a:bodyPr>
          <a:lstStyle/>
          <a:p>
            <a:r>
              <a:rPr lang="pt-BR" sz="2600" dirty="0"/>
              <a:t>Outras 4 visões:</a:t>
            </a:r>
          </a:p>
          <a:p>
            <a:r>
              <a:rPr lang="pt-BR" sz="2600" dirty="0"/>
              <a:t>A) O candelabro de ouro entre duas oliveiras. O candelabro se referia à reconstrução e à restauração da nação, que veriam pelo poder do Espírito Santo, o azeite que mantém o candelabro aceso , nas duas oliveiras: Zorobabel e Josué (</a:t>
            </a:r>
            <a:r>
              <a:rPr lang="pt-BR" sz="2600" dirty="0" err="1"/>
              <a:t>Zc</a:t>
            </a:r>
            <a:r>
              <a:rPr lang="pt-BR" sz="2600" dirty="0"/>
              <a:t> 4.6,9,14).</a:t>
            </a:r>
          </a:p>
          <a:p>
            <a:r>
              <a:rPr lang="pt-BR" sz="2600" dirty="0"/>
              <a:t>B) O rolo voante: Zacarias viu um rolo voando, em que estavam escritas, em ambos os lados, muitas maldições. Essa visão simbolizava o juízo de Deus contra os que violavam as suas leis (</a:t>
            </a:r>
            <a:r>
              <a:rPr lang="pt-BR" sz="2600" dirty="0" err="1"/>
              <a:t>Zc</a:t>
            </a:r>
            <a:r>
              <a:rPr lang="pt-BR" sz="2600" dirty="0"/>
              <a:t> 5.1-4).</a:t>
            </a:r>
          </a:p>
          <a:p>
            <a:r>
              <a:rPr lang="pt-BR" sz="2600" dirty="0"/>
              <a:t>C) A mulher e o </a:t>
            </a:r>
            <a:r>
              <a:rPr lang="pt-BR" sz="2600" dirty="0" err="1"/>
              <a:t>efa</a:t>
            </a:r>
            <a:r>
              <a:rPr lang="pt-BR" sz="2600" dirty="0"/>
              <a:t>: “</a:t>
            </a:r>
            <a:r>
              <a:rPr lang="pt-BR" sz="2600" dirty="0" err="1"/>
              <a:t>Efa</a:t>
            </a:r>
            <a:r>
              <a:rPr lang="pt-BR" sz="2600" dirty="0"/>
              <a:t>” era o nome dado à cesta usada para medir ingredientes secos, equivalente à cerca de 30 litros. Na visão de Zacarias, uma mulher estava assentada dentro da cesta, simbolizando a maldade que havia na Terra, e ela foi levada para terra de </a:t>
            </a:r>
            <a:r>
              <a:rPr lang="pt-BR" sz="2600" dirty="0" err="1"/>
              <a:t>Sinar</a:t>
            </a:r>
            <a:r>
              <a:rPr lang="pt-BR" sz="2600" dirty="0"/>
              <a:t>, a Babilônia. Nesta visão o Senhor avisou ao povo de que removeria a iniquidade da Terra (</a:t>
            </a:r>
            <a:r>
              <a:rPr lang="pt-BR" sz="2600" dirty="0" err="1"/>
              <a:t>Zc</a:t>
            </a:r>
            <a:r>
              <a:rPr lang="pt-BR" sz="2600" dirty="0"/>
              <a:t> 5.7, 8-10, 11).</a:t>
            </a:r>
          </a:p>
          <a:p>
            <a:r>
              <a:rPr lang="pt-BR" sz="2600" dirty="0"/>
              <a:t>D) Zacarias viu quatro carros, simbolizando a rapidez e a proporção do julgamento de Deus contra os opressores de Israel, que vinham de vários lugares, principalmente da terra do norte (</a:t>
            </a:r>
            <a:r>
              <a:rPr lang="pt-BR" sz="2600" dirty="0" err="1"/>
              <a:t>Zc</a:t>
            </a:r>
            <a:r>
              <a:rPr lang="pt-BR" sz="2600" dirty="0"/>
              <a:t> 6.1-8)</a:t>
            </a:r>
          </a:p>
          <a:p>
            <a:r>
              <a:rPr lang="pt-BR" sz="2600" dirty="0"/>
              <a:t>Elas são alertas que motivam e trazem esperança na resposta às adversidades da vida, porque as promessas do Senhor se cumpre. Ele nos livra dos opressores </a:t>
            </a:r>
            <a:r>
              <a:rPr lang="pt-BR" sz="2600" dirty="0" err="1"/>
              <a:t>Rm</a:t>
            </a:r>
            <a:r>
              <a:rPr lang="pt-BR" sz="2600" dirty="0"/>
              <a:t> 12.19.</a:t>
            </a:r>
          </a:p>
          <a:p>
            <a:endParaRPr lang="pt-BR" dirty="0"/>
          </a:p>
        </p:txBody>
      </p:sp>
    </p:spTree>
    <p:extLst>
      <p:ext uri="{BB962C8B-B14F-4D97-AF65-F5344CB8AC3E}">
        <p14:creationId xmlns:p14="http://schemas.microsoft.com/office/powerpoint/2010/main" val="335527968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3741B58E-3B65-4A01-A276-975AB2CF8A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6315" cy="6858000"/>
          </a:xfrm>
          <a:prstGeom prst="rect">
            <a:avLst/>
          </a:prstGeom>
          <a:ln>
            <a:noFill/>
          </a:ln>
        </p:spPr>
        <p:style>
          <a:lnRef idx="2">
            <a:schemeClr val="accent6">
              <a:shade val="50000"/>
            </a:schemeClr>
          </a:lnRef>
          <a:fillRef idx="1001">
            <a:schemeClr val="lt1"/>
          </a:fillRef>
          <a:effectRef idx="0">
            <a:schemeClr val="accent6"/>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7AAC67C3-831B-4AB1-A259-DFB839CAFAF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6" y="0"/>
            <a:ext cx="4050791"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ítulo 1"/>
          <p:cNvSpPr>
            <a:spLocks noGrp="1"/>
          </p:cNvSpPr>
          <p:nvPr>
            <p:ph type="title"/>
          </p:nvPr>
        </p:nvSpPr>
        <p:spPr>
          <a:xfrm>
            <a:off x="477622" y="433136"/>
            <a:ext cx="3084844" cy="1812451"/>
          </a:xfrm>
        </p:spPr>
        <p:txBody>
          <a:bodyPr anchor="ctr">
            <a:normAutofit/>
          </a:bodyPr>
          <a:lstStyle/>
          <a:p>
            <a:r>
              <a:rPr lang="pt-BR" sz="3600" dirty="0">
                <a:solidFill>
                  <a:srgbClr val="FFFFFF"/>
                </a:solidFill>
              </a:rPr>
              <a:t>3. A mensagem de Zacarias para hoje</a:t>
            </a:r>
          </a:p>
        </p:txBody>
      </p:sp>
      <p:sp>
        <p:nvSpPr>
          <p:cNvPr id="12" name="Rectangle 11">
            <a:extLst>
              <a:ext uri="{FF2B5EF4-FFF2-40B4-BE49-F238E27FC236}">
                <a16:creationId xmlns:a16="http://schemas.microsoft.com/office/drawing/2014/main" id="{054B3F04-9EAC-45C0-B3CE-0387EEA10A0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040071" y="0"/>
            <a:ext cx="6400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 name="Espaço Reservado para Conteúdo 2"/>
          <p:cNvSpPr>
            <a:spLocks noGrp="1"/>
          </p:cNvSpPr>
          <p:nvPr>
            <p:ph idx="1"/>
          </p:nvPr>
        </p:nvSpPr>
        <p:spPr>
          <a:xfrm>
            <a:off x="4742016" y="605896"/>
            <a:ext cx="6413663" cy="5646208"/>
          </a:xfrm>
        </p:spPr>
        <p:txBody>
          <a:bodyPr anchor="ctr">
            <a:normAutofit fontScale="92500" lnSpcReduction="10000"/>
          </a:bodyPr>
          <a:lstStyle/>
          <a:p>
            <a:pPr algn="just"/>
            <a:r>
              <a:rPr lang="pt-BR" dirty="0"/>
              <a:t>“ Voltem-se para mim, e eu me voltarei para vocês”.</a:t>
            </a:r>
          </a:p>
          <a:p>
            <a:pPr algn="just"/>
            <a:r>
              <a:rPr lang="pt-BR" dirty="0"/>
              <a:t>O Senhor conhece as nossas dificuldades e os nossos desafios, por isso sabe em que área da vida precisamos ser mais fortalecidos. </a:t>
            </a:r>
          </a:p>
          <a:p>
            <a:pPr algn="just"/>
            <a:r>
              <a:rPr lang="pt-BR" dirty="0"/>
              <a:t>O livro de Zacarias mostra um Deus cuidadoso com aqueles que O buscam, mas que não se alegra com os que buscam resultados meramente humano.</a:t>
            </a:r>
          </a:p>
          <a:p>
            <a:pPr algn="just"/>
            <a:r>
              <a:rPr lang="pt-BR" dirty="0"/>
              <a:t>O profeta Zacarias pregou o consolo e a esperança em meio à opressão, além de motivar os servos de Deus a construir uma relação de intimidade com o pai.</a:t>
            </a:r>
          </a:p>
          <a:p>
            <a:pPr algn="just"/>
            <a:r>
              <a:rPr lang="pt-BR" dirty="0"/>
              <a:t>A visão do crente, portanto, deve estar além do que se vê com os olhos físicos , ela deve vislumbrar a redenção a todo aquele que ama ao Senhor: “Saberás, pois, que o Senhor, teu Deus, é Deus, o Deus fiel, que guarda o conserto e a misericórdia  até mil gerações aos que amam e guardam os seus mandamentos”, </a:t>
            </a:r>
            <a:r>
              <a:rPr lang="pt-BR" dirty="0" err="1"/>
              <a:t>Dt</a:t>
            </a:r>
            <a:r>
              <a:rPr lang="pt-BR" dirty="0"/>
              <a:t> 7.9</a:t>
            </a:r>
          </a:p>
          <a:p>
            <a:pPr algn="just"/>
            <a:r>
              <a:rPr lang="pt-BR" dirty="0"/>
              <a:t>As Escrituras são as diretrizes de Deus para encher a vida do crente de esperança, alegria e fé.</a:t>
            </a:r>
          </a:p>
        </p:txBody>
      </p:sp>
      <p:pic>
        <p:nvPicPr>
          <p:cNvPr id="5" name="Imagem 4" descr="Empresário com polegares pra cima">
            <a:extLst>
              <a:ext uri="{FF2B5EF4-FFF2-40B4-BE49-F238E27FC236}">
                <a16:creationId xmlns:a16="http://schemas.microsoft.com/office/drawing/2014/main" id="{2AF090C8-8080-4F51-9E4A-1B8ED2DCC0AA}"/>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68857" y="2129588"/>
            <a:ext cx="1545438" cy="4728411"/>
          </a:xfrm>
          <a:prstGeom prst="rect">
            <a:avLst/>
          </a:prstGeom>
        </p:spPr>
      </p:pic>
    </p:spTree>
    <p:extLst>
      <p:ext uri="{BB962C8B-B14F-4D97-AF65-F5344CB8AC3E}">
        <p14:creationId xmlns:p14="http://schemas.microsoft.com/office/powerpoint/2010/main" val="5232254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6" name="Rectangle 25">
            <a:extLst>
              <a:ext uri="{FF2B5EF4-FFF2-40B4-BE49-F238E27FC236}">
                <a16:creationId xmlns:a16="http://schemas.microsoft.com/office/drawing/2014/main" id="{311973C2-EB8B-452A-A698-4A252FD3AE2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
            <a:ext cx="12192000" cy="685799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28" name="Rectangle 27">
            <a:extLst>
              <a:ext uri="{FF2B5EF4-FFF2-40B4-BE49-F238E27FC236}">
                <a16:creationId xmlns:a16="http://schemas.microsoft.com/office/drawing/2014/main" id="{10162E77-11AD-44A7-84EC-40C59EEFBD2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1" cy="633431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ítulo 1"/>
          <p:cNvSpPr>
            <a:spLocks noGrp="1"/>
          </p:cNvSpPr>
          <p:nvPr>
            <p:ph type="title"/>
          </p:nvPr>
        </p:nvSpPr>
        <p:spPr>
          <a:xfrm>
            <a:off x="5181601" y="634946"/>
            <a:ext cx="6368142" cy="1450757"/>
          </a:xfrm>
        </p:spPr>
        <p:txBody>
          <a:bodyPr>
            <a:normAutofit/>
          </a:bodyPr>
          <a:lstStyle/>
          <a:p>
            <a:r>
              <a:rPr lang="pt-BR"/>
              <a:t>Conclusão	</a:t>
            </a:r>
          </a:p>
        </p:txBody>
      </p:sp>
      <p:pic>
        <p:nvPicPr>
          <p:cNvPr id="5" name="Imagem 4" descr="Movimento de xeque-mate no tabuleiro de xadrez">
            <a:extLst>
              <a:ext uri="{FF2B5EF4-FFF2-40B4-BE49-F238E27FC236}">
                <a16:creationId xmlns:a16="http://schemas.microsoft.com/office/drawing/2014/main" id="{CE04FCC6-4D39-47DB-8FA1-C85239F05256}"/>
              </a:ext>
            </a:extLst>
          </p:cNvPr>
          <p:cNvPicPr>
            <a:picLocks noChangeAspect="1"/>
          </p:cNvPicPr>
          <p:nvPr/>
        </p:nvPicPr>
        <p:blipFill rotWithShape="1">
          <a:blip r:embed="rId2">
            <a:extLst>
              <a:ext uri="{28A0092B-C50C-407E-A947-70E740481C1C}">
                <a14:useLocalDpi xmlns:a14="http://schemas.microsoft.com/office/drawing/2010/main" val="0"/>
              </a:ext>
            </a:extLst>
          </a:blip>
          <a:srcRect l="16679" r="38271" b="2"/>
          <a:stretch/>
        </p:blipFill>
        <p:spPr>
          <a:xfrm>
            <a:off x="20" y="-12128"/>
            <a:ext cx="4654276" cy="6870127"/>
          </a:xfrm>
          <a:prstGeom prst="rect">
            <a:avLst/>
          </a:prstGeom>
        </p:spPr>
      </p:pic>
      <p:cxnSp>
        <p:nvCxnSpPr>
          <p:cNvPr id="30" name="Straight Connector 29">
            <a:extLst>
              <a:ext uri="{FF2B5EF4-FFF2-40B4-BE49-F238E27FC236}">
                <a16:creationId xmlns:a16="http://schemas.microsoft.com/office/drawing/2014/main" id="{5AB158E9-1B40-4CD6-95F0-95CA11DF7B7A}"/>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5287617" y="2085703"/>
            <a:ext cx="6170686" cy="0"/>
          </a:xfrm>
          <a:prstGeom prst="line">
            <a:avLst/>
          </a:prstGeom>
          <a:ln w="6350">
            <a:solidFill>
              <a:schemeClr val="tx1">
                <a:lumMod val="50000"/>
                <a:lumOff val="50000"/>
                <a:alpha val="90000"/>
              </a:schemeClr>
            </a:solidFill>
          </a:ln>
        </p:spPr>
        <p:style>
          <a:lnRef idx="1">
            <a:schemeClr val="accent1"/>
          </a:lnRef>
          <a:fillRef idx="0">
            <a:schemeClr val="accent1"/>
          </a:fillRef>
          <a:effectRef idx="0">
            <a:schemeClr val="accent1"/>
          </a:effectRef>
          <a:fontRef idx="minor">
            <a:schemeClr val="tx1"/>
          </a:fontRef>
        </p:style>
      </p:cxnSp>
      <p:sp>
        <p:nvSpPr>
          <p:cNvPr id="3" name="Espaço Reservado para Conteúdo 2"/>
          <p:cNvSpPr>
            <a:spLocks noGrp="1"/>
          </p:cNvSpPr>
          <p:nvPr>
            <p:ph idx="1"/>
          </p:nvPr>
        </p:nvSpPr>
        <p:spPr>
          <a:xfrm>
            <a:off x="5181601" y="2198914"/>
            <a:ext cx="6681536" cy="3191234"/>
          </a:xfrm>
        </p:spPr>
        <p:txBody>
          <a:bodyPr>
            <a:normAutofit/>
          </a:bodyPr>
          <a:lstStyle/>
          <a:p>
            <a:pPr algn="just"/>
            <a:r>
              <a:rPr lang="pt-BR" sz="2800" dirty="0"/>
              <a:t>O livro de Zacarias fala de recomeço. Israel deveria restaura a fé, oculto a Deus e a esperança no futuro. A principal mensagem de Zacarias é manter a confiança em Deus, por mais difícil que seja a situação enfrentada, pois o cuidado  de Deus nos motiva, nos guarda e nos fortalece.</a:t>
            </a:r>
          </a:p>
        </p:txBody>
      </p:sp>
    </p:spTree>
    <p:extLst>
      <p:ext uri="{BB962C8B-B14F-4D97-AF65-F5344CB8AC3E}">
        <p14:creationId xmlns:p14="http://schemas.microsoft.com/office/powerpoint/2010/main" val="179196823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p14="http://schemas.microsoft.com/office/powerpoint/2010/main">
        <mc:Choice Requires="p14">
          <p:contentPart p14:bwMode="auto" r:id="rId2">
            <p14:nvContentPartPr>
              <p14:cNvPr id="20" name="Tinta 19">
                <a:extLst>
                  <a:ext uri="{FF2B5EF4-FFF2-40B4-BE49-F238E27FC236}">
                    <a16:creationId xmlns:a16="http://schemas.microsoft.com/office/drawing/2014/main" id="{EF063FD4-6E23-426A-A386-F0185E3BBB4D}"/>
                  </a:ext>
                </a:extLst>
              </p14:cNvPr>
              <p14:cNvContentPartPr/>
              <p14:nvPr/>
            </p14:nvContentPartPr>
            <p14:xfrm>
              <a:off x="4579560" y="3276720"/>
              <a:ext cx="929880" cy="3223440"/>
            </p14:xfrm>
          </p:contentPart>
        </mc:Choice>
        <mc:Fallback xmlns="">
          <p:pic>
            <p:nvPicPr>
              <p:cNvPr id="20" name="Tinta 19">
                <a:extLst>
                  <a:ext uri="{FF2B5EF4-FFF2-40B4-BE49-F238E27FC236}">
                    <a16:creationId xmlns:a16="http://schemas.microsoft.com/office/drawing/2014/main" id="{EF063FD4-6E23-426A-A386-F0185E3BBB4D}"/>
                  </a:ext>
                </a:extLst>
              </p:cNvPr>
              <p:cNvPicPr/>
              <p:nvPr/>
            </p:nvPicPr>
            <p:blipFill>
              <a:blip r:embed="rId6"/>
              <a:stretch>
                <a:fillRect/>
              </a:stretch>
            </p:blipFill>
            <p:spPr>
              <a:xfrm>
                <a:off x="4570200" y="3267360"/>
                <a:ext cx="948600" cy="3242160"/>
              </a:xfrm>
              <a:prstGeom prst="rect">
                <a:avLst/>
              </a:prstGeom>
            </p:spPr>
          </p:pic>
        </mc:Fallback>
      </mc:AlternateContent>
      <p:pic>
        <p:nvPicPr>
          <p:cNvPr id="3" name="Imagem 2" descr="Interface gráfica do usuário, Aplicativo, PowerPoint&#10;&#10;Descrição gerada automaticamente">
            <a:extLst>
              <a:ext uri="{FF2B5EF4-FFF2-40B4-BE49-F238E27FC236}">
                <a16:creationId xmlns:a16="http://schemas.microsoft.com/office/drawing/2014/main" id="{C772BC91-FA65-48D9-B578-B3969A0C34CA}"/>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41369" y="622755"/>
            <a:ext cx="5697273" cy="5697273"/>
          </a:xfrm>
          <a:prstGeom prst="rect">
            <a:avLst/>
          </a:prstGeom>
        </p:spPr>
      </p:pic>
      <p:pic>
        <p:nvPicPr>
          <p:cNvPr id="5" name="Imagem 4" descr="Uma imagem contendo mulher, jogador, bola, balançando&#10;&#10;Descrição gerada automaticamente">
            <a:extLst>
              <a:ext uri="{FF2B5EF4-FFF2-40B4-BE49-F238E27FC236}">
                <a16:creationId xmlns:a16="http://schemas.microsoft.com/office/drawing/2014/main" id="{44B5637C-2AAD-4847-814B-FCF9ABFAD385}"/>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7917505" y="622755"/>
            <a:ext cx="3635158" cy="5877405"/>
          </a:xfrm>
          <a:prstGeom prst="rect">
            <a:avLst/>
          </a:prstGeom>
        </p:spPr>
      </p:pic>
      <p:pic>
        <p:nvPicPr>
          <p:cNvPr id="10" name="Imagem 9" descr="Empresário aplaudindo uma mão">
            <a:extLst>
              <a:ext uri="{FF2B5EF4-FFF2-40B4-BE49-F238E27FC236}">
                <a16:creationId xmlns:a16="http://schemas.microsoft.com/office/drawing/2014/main" id="{92381566-E69A-4F7A-87A0-62F005AFD53A}"/>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4963881" y="167269"/>
            <a:ext cx="2569303" cy="6858000"/>
          </a:xfrm>
          <a:prstGeom prst="rect">
            <a:avLst/>
          </a:prstGeom>
        </p:spPr>
      </p:pic>
    </p:spTree>
    <p:extLst>
      <p:ext uri="{BB962C8B-B14F-4D97-AF65-F5344CB8AC3E}">
        <p14:creationId xmlns:p14="http://schemas.microsoft.com/office/powerpoint/2010/main" val="3556507425"/>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m 3">
            <a:extLst>
              <a:ext uri="{FF2B5EF4-FFF2-40B4-BE49-F238E27FC236}">
                <a16:creationId xmlns:a16="http://schemas.microsoft.com/office/drawing/2014/main" id="{B623677D-910D-41E9-86A6-BEBD513E1232}"/>
              </a:ext>
            </a:extLst>
          </p:cNvPr>
          <p:cNvPicPr>
            <a:picLocks noChangeAspect="1"/>
          </p:cNvPicPr>
          <p:nvPr/>
        </p:nvPicPr>
        <p:blipFill>
          <a:blip r:embed="rId2"/>
          <a:stretch>
            <a:fillRect/>
          </a:stretch>
        </p:blipFill>
        <p:spPr>
          <a:xfrm>
            <a:off x="0" y="1157746"/>
            <a:ext cx="5700254" cy="5700254"/>
          </a:xfrm>
          <a:prstGeom prst="rect">
            <a:avLst/>
          </a:prstGeom>
        </p:spPr>
      </p:pic>
      <p:pic>
        <p:nvPicPr>
          <p:cNvPr id="5124" name="Picture 4" descr="Inscrever Se GIFs - Get the best GIF on GIPHY">
            <a:extLst>
              <a:ext uri="{FF2B5EF4-FFF2-40B4-BE49-F238E27FC236}">
                <a16:creationId xmlns:a16="http://schemas.microsoft.com/office/drawing/2014/main" id="{E04064F2-A5F6-440B-B641-A2A133F5743E}"/>
              </a:ext>
            </a:extLst>
          </p:cNvPr>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3797502" y="1072280"/>
            <a:ext cx="3390900" cy="1905000"/>
          </a:xfrm>
          <a:prstGeom prst="rect">
            <a:avLst/>
          </a:prstGeom>
          <a:noFill/>
          <a:extLst>
            <a:ext uri="{909E8E84-426E-40DD-AFC4-6F175D3DCCD1}">
              <a14:hiddenFill xmlns:a14="http://schemas.microsoft.com/office/drawing/2010/main">
                <a:solidFill>
                  <a:srgbClr val="FFFFFF"/>
                </a:solidFill>
              </a14:hiddenFill>
            </a:ext>
          </a:extLst>
        </p:spPr>
      </p:pic>
      <p:pic>
        <p:nvPicPr>
          <p:cNvPr id="5" name="Espaço Reservado para Conteúdo 4" descr="Interface gráfica do usuário, Aplicativo, Teams&#10;&#10;Descrição gerada automaticamente">
            <a:extLst>
              <a:ext uri="{FF2B5EF4-FFF2-40B4-BE49-F238E27FC236}">
                <a16:creationId xmlns:a16="http://schemas.microsoft.com/office/drawing/2014/main" id="{A9F5EA7E-3ABD-4172-921F-317104F28D00}"/>
              </a:ext>
            </a:extLst>
          </p:cNvPr>
          <p:cNvPicPr>
            <a:picLocks noGrp="1" noChangeAspect="1"/>
          </p:cNvPicPr>
          <p:nvPr>
            <p:ph idx="1"/>
          </p:nvPr>
        </p:nvPicPr>
        <p:blipFill>
          <a:blip r:embed="rId4">
            <a:extLst>
              <a:ext uri="{28A0092B-C50C-407E-A947-70E740481C1C}">
                <a14:useLocalDpi xmlns:a14="http://schemas.microsoft.com/office/drawing/2010/main" val="0"/>
              </a:ext>
            </a:extLst>
          </a:blip>
          <a:stretch>
            <a:fillRect/>
          </a:stretch>
        </p:blipFill>
        <p:spPr>
          <a:xfrm>
            <a:off x="7205342" y="0"/>
            <a:ext cx="4823815" cy="6736398"/>
          </a:xfrm>
        </p:spPr>
      </p:pic>
      <p:pic>
        <p:nvPicPr>
          <p:cNvPr id="6" name="Imagem 5" descr="Forma&#10;&#10;Descrição gerada automaticamente com confiança baixa">
            <a:extLst>
              <a:ext uri="{FF2B5EF4-FFF2-40B4-BE49-F238E27FC236}">
                <a16:creationId xmlns:a16="http://schemas.microsoft.com/office/drawing/2014/main" id="{AE253FD1-C0CE-4E0E-88FD-AA090F4A8633}"/>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003220" y="4007873"/>
            <a:ext cx="1940675" cy="1905001"/>
          </a:xfrm>
          <a:prstGeom prst="rect">
            <a:avLst/>
          </a:prstGeom>
        </p:spPr>
      </p:pic>
      <p:sp>
        <p:nvSpPr>
          <p:cNvPr id="8" name="CaixaDeTexto 7">
            <a:extLst>
              <a:ext uri="{FF2B5EF4-FFF2-40B4-BE49-F238E27FC236}">
                <a16:creationId xmlns:a16="http://schemas.microsoft.com/office/drawing/2014/main" id="{3CEF2C47-6523-415F-BBD3-862C64C97ADE}"/>
              </a:ext>
            </a:extLst>
          </p:cNvPr>
          <p:cNvSpPr txBox="1"/>
          <p:nvPr/>
        </p:nvSpPr>
        <p:spPr>
          <a:xfrm>
            <a:off x="49975" y="219107"/>
            <a:ext cx="4114800" cy="584775"/>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r>
              <a:rPr lang="pt-BR" sz="3200" dirty="0"/>
              <a:t>COMO AJUDAR?</a:t>
            </a:r>
          </a:p>
        </p:txBody>
      </p:sp>
      <p:pic>
        <p:nvPicPr>
          <p:cNvPr id="9" name="Imagem 8" descr="Desenho de rosto de pessoa&#10;&#10;Descrição gerada automaticamente com confiança baixa">
            <a:extLst>
              <a:ext uri="{FF2B5EF4-FFF2-40B4-BE49-F238E27FC236}">
                <a16:creationId xmlns:a16="http://schemas.microsoft.com/office/drawing/2014/main" id="{E33C4E3B-B16A-4F99-91E6-A345115CBDDD}"/>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191125" y="121602"/>
            <a:ext cx="1809750" cy="1143000"/>
          </a:xfrm>
          <a:prstGeom prst="rect">
            <a:avLst/>
          </a:prstGeom>
        </p:spPr>
      </p:pic>
      <p:pic>
        <p:nvPicPr>
          <p:cNvPr id="3" name="Imagem 2" descr="Interface gráfica do usuário, Aplicativo&#10;&#10;Descrição gerada automaticamente">
            <a:extLst>
              <a:ext uri="{FF2B5EF4-FFF2-40B4-BE49-F238E27FC236}">
                <a16:creationId xmlns:a16="http://schemas.microsoft.com/office/drawing/2014/main" id="{235A01E0-DFCD-403A-B465-BFD17622C37F}"/>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7290918" y="803882"/>
            <a:ext cx="2310282" cy="4062034"/>
          </a:xfrm>
          <a:prstGeom prst="rect">
            <a:avLst/>
          </a:prstGeom>
        </p:spPr>
      </p:pic>
      <p:pic>
        <p:nvPicPr>
          <p:cNvPr id="10" name="Imagem 9" descr="Uma imagem contendo mulher, jogador, bola, balançando&#10;&#10;Descrição gerada automaticamente">
            <a:extLst>
              <a:ext uri="{FF2B5EF4-FFF2-40B4-BE49-F238E27FC236}">
                <a16:creationId xmlns:a16="http://schemas.microsoft.com/office/drawing/2014/main" id="{1BB17BAF-CF12-4993-83D9-2FDE996AE7A1}"/>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rot="1266421">
            <a:off x="9985221" y="267386"/>
            <a:ext cx="1158682" cy="1873383"/>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338374853"/>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1+#ppt_w/2"/>
                                          </p:val>
                                        </p:tav>
                                        <p:tav tm="100000">
                                          <p:val>
                                            <p:strVal val="#ppt_x"/>
                                          </p:val>
                                        </p:tav>
                                      </p:tavLst>
                                    </p:anim>
                                    <p:anim calcmode="lin" valueType="num">
                                      <p:cBhvr additive="base">
                                        <p:cTn id="14"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5" name="Espaço Reservado para Conteúdo 4" descr="Uma imagem contendo pessoa, mulher, segurando, frente&#10;&#10;Descrição gerada automaticamente">
            <a:extLst>
              <a:ext uri="{FF2B5EF4-FFF2-40B4-BE49-F238E27FC236}">
                <a16:creationId xmlns:a16="http://schemas.microsoft.com/office/drawing/2014/main" id="{7195910B-10B0-46EC-87BF-E2C1FDFDA42B}"/>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5127297" y="409587"/>
            <a:ext cx="6718913" cy="5039185"/>
          </a:xfrm>
          <a:prstGeom prst="rect">
            <a:avLst/>
          </a:prstGeom>
          <a:ln>
            <a:noFill/>
          </a:ln>
          <a:effectLst>
            <a:outerShdw blurRad="292100" dist="139700" dir="2700000" algn="tl" rotWithShape="0">
              <a:srgbClr val="333333">
                <a:alpha val="65000"/>
              </a:srgbClr>
            </a:outerShdw>
          </a:effectLst>
        </p:spPr>
      </p:pic>
      <p:pic>
        <p:nvPicPr>
          <p:cNvPr id="7" name="Imagem 6" descr="Homem de terno azul&#10;&#10;Descrição gerada automaticamente">
            <a:extLst>
              <a:ext uri="{FF2B5EF4-FFF2-40B4-BE49-F238E27FC236}">
                <a16:creationId xmlns:a16="http://schemas.microsoft.com/office/drawing/2014/main" id="{C91BA2FA-4866-433D-9E8E-76E7E8AC04B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4570214" cy="6858000"/>
          </a:xfrm>
          <a:prstGeom prst="rect">
            <a:avLst/>
          </a:prstGeom>
        </p:spPr>
      </p:pic>
      <p:sp>
        <p:nvSpPr>
          <p:cNvPr id="8" name="CaixaDeTexto 7">
            <a:extLst>
              <a:ext uri="{FF2B5EF4-FFF2-40B4-BE49-F238E27FC236}">
                <a16:creationId xmlns:a16="http://schemas.microsoft.com/office/drawing/2014/main" id="{506C6A0B-6E45-488A-A1C5-5659EA8E23DE}"/>
              </a:ext>
            </a:extLst>
          </p:cNvPr>
          <p:cNvSpPr txBox="1"/>
          <p:nvPr/>
        </p:nvSpPr>
        <p:spPr>
          <a:xfrm>
            <a:off x="5362414" y="5858359"/>
            <a:ext cx="2479728" cy="369332"/>
          </a:xfrm>
          <a:prstGeom prst="rect">
            <a:avLst/>
          </a:prstGeom>
          <a:noFill/>
        </p:spPr>
        <p:txBody>
          <a:bodyPr wrap="square" rtlCol="0">
            <a:spAutoFit/>
          </a:bodyPr>
          <a:lstStyle/>
          <a:p>
            <a:r>
              <a:rPr lang="pt-BR"/>
              <a:t>Pr. Júlio César Medeiros</a:t>
            </a:r>
            <a:endParaRPr lang="pt-BR" dirty="0"/>
          </a:p>
        </p:txBody>
      </p:sp>
      <p:pic>
        <p:nvPicPr>
          <p:cNvPr id="10" name="Gráfico 9" descr="Bolas de Harvey 100% com preenchimento sólido">
            <a:extLst>
              <a:ext uri="{FF2B5EF4-FFF2-40B4-BE49-F238E27FC236}">
                <a16:creationId xmlns:a16="http://schemas.microsoft.com/office/drawing/2014/main" id="{97E0EC46-731B-47A5-A9E3-A3868A3A8F41}"/>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1089717" y="5670046"/>
            <a:ext cx="914400" cy="914400"/>
          </a:xfrm>
          <a:prstGeom prst="rect">
            <a:avLst/>
          </a:prstGeom>
        </p:spPr>
      </p:pic>
      <p:pic>
        <p:nvPicPr>
          <p:cNvPr id="18" name="Gráfico 17" descr="Bolas de Harvey 100% com preenchimento sólido">
            <a:extLst>
              <a:ext uri="{FF2B5EF4-FFF2-40B4-BE49-F238E27FC236}">
                <a16:creationId xmlns:a16="http://schemas.microsoft.com/office/drawing/2014/main" id="{B816CE7D-B5E6-4048-BDFC-8A8C1ECBB608}"/>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0214742" y="5670046"/>
            <a:ext cx="914400" cy="914400"/>
          </a:xfrm>
          <a:prstGeom prst="rect">
            <a:avLst/>
          </a:prstGeom>
        </p:spPr>
      </p:pic>
      <p:pic>
        <p:nvPicPr>
          <p:cNvPr id="20" name="Gráfico 19" descr="Bolas de Harvey 100% com preenchimento sólido">
            <a:extLst>
              <a:ext uri="{FF2B5EF4-FFF2-40B4-BE49-F238E27FC236}">
                <a16:creationId xmlns:a16="http://schemas.microsoft.com/office/drawing/2014/main" id="{5DB010EE-43C8-4970-841A-5A5A30E5363B}"/>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9280630" y="5670046"/>
            <a:ext cx="914400" cy="914400"/>
          </a:xfrm>
          <a:prstGeom prst="rect">
            <a:avLst/>
          </a:prstGeom>
        </p:spPr>
      </p:pic>
    </p:spTree>
    <p:extLst>
      <p:ext uri="{BB962C8B-B14F-4D97-AF65-F5344CB8AC3E}">
        <p14:creationId xmlns:p14="http://schemas.microsoft.com/office/powerpoint/2010/main" val="2990158632"/>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par>
                          <p:cTn id="7" fill="hold">
                            <p:stCondLst>
                              <p:cond delay="0"/>
                            </p:stCondLst>
                            <p:childTnLst>
                              <p:par>
                                <p:cTn id="8" presetID="2" presetClass="entr" presetSubtype="4" fill="hold" nodeType="afterEffect">
                                  <p:stCondLst>
                                    <p:cond delay="0"/>
                                  </p:stCondLst>
                                  <p:childTnLst>
                                    <p:set>
                                      <p:cBhvr>
                                        <p:cTn id="9" dur="1" fill="hold">
                                          <p:stCondLst>
                                            <p:cond delay="0"/>
                                          </p:stCondLst>
                                        </p:cTn>
                                        <p:tgtEl>
                                          <p:spTgt spid="7"/>
                                        </p:tgtEl>
                                        <p:attrNameLst>
                                          <p:attrName>style.visibility</p:attrName>
                                        </p:attrNameLst>
                                      </p:cBhvr>
                                      <p:to>
                                        <p:strVal val="visible"/>
                                      </p:to>
                                    </p:set>
                                    <p:anim calcmode="lin" valueType="num">
                                      <p:cBhvr additive="base">
                                        <p:cTn id="10" dur="500" fill="hold"/>
                                        <p:tgtEl>
                                          <p:spTgt spid="7"/>
                                        </p:tgtEl>
                                        <p:attrNameLst>
                                          <p:attrName>ppt_x</p:attrName>
                                        </p:attrNameLst>
                                      </p:cBhvr>
                                      <p:tavLst>
                                        <p:tav tm="0">
                                          <p:val>
                                            <p:strVal val="#ppt_x"/>
                                          </p:val>
                                        </p:tav>
                                        <p:tav tm="100000">
                                          <p:val>
                                            <p:strVal val="#ppt_x"/>
                                          </p:val>
                                        </p:tav>
                                      </p:tavLst>
                                    </p:anim>
                                    <p:anim calcmode="lin" valueType="num">
                                      <p:cBhvr additive="base">
                                        <p:cTn id="11"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5" name="Imagem 4" descr="Três livros empilhados ordenadamente">
            <a:extLst>
              <a:ext uri="{FF2B5EF4-FFF2-40B4-BE49-F238E27FC236}">
                <a16:creationId xmlns:a16="http://schemas.microsoft.com/office/drawing/2014/main" id="{A23A70A3-C4A8-401E-ADB1-C3A74AB4D4A2}"/>
              </a:ext>
            </a:extLst>
          </p:cNvPr>
          <p:cNvPicPr>
            <a:picLocks noChangeAspect="1"/>
          </p:cNvPicPr>
          <p:nvPr/>
        </p:nvPicPr>
        <p:blipFill rotWithShape="1">
          <a:blip r:embed="rId2">
            <a:extLst>
              <a:ext uri="{28A0092B-C50C-407E-A947-70E740481C1C}">
                <a14:useLocalDpi xmlns:a14="http://schemas.microsoft.com/office/drawing/2010/main" val="0"/>
              </a:ext>
            </a:extLst>
          </a:blip>
          <a:srcRect l="20109" t="9091" r="3190"/>
          <a:stretch/>
        </p:blipFill>
        <p:spPr>
          <a:xfrm>
            <a:off x="3625956" y="20751"/>
            <a:ext cx="8650778" cy="6857990"/>
          </a:xfrm>
          <a:prstGeom prst="rect">
            <a:avLst/>
          </a:prstGeom>
        </p:spPr>
      </p:pic>
      <p:sp>
        <p:nvSpPr>
          <p:cNvPr id="2" name="Título 1">
            <a:extLst>
              <a:ext uri="{FF2B5EF4-FFF2-40B4-BE49-F238E27FC236}">
                <a16:creationId xmlns:a16="http://schemas.microsoft.com/office/drawing/2014/main" id="{86EEB18D-2238-4BD8-BC4A-3404F45D2719}"/>
              </a:ext>
            </a:extLst>
          </p:cNvPr>
          <p:cNvSpPr>
            <a:spLocks noGrp="1"/>
          </p:cNvSpPr>
          <p:nvPr>
            <p:ph type="title"/>
          </p:nvPr>
        </p:nvSpPr>
        <p:spPr>
          <a:xfrm>
            <a:off x="371094" y="1161288"/>
            <a:ext cx="3438144" cy="1124712"/>
          </a:xfrm>
        </p:spPr>
        <p:txBody>
          <a:bodyPr anchor="b">
            <a:normAutofit/>
          </a:bodyPr>
          <a:lstStyle/>
          <a:p>
            <a:r>
              <a:rPr lang="pt-BR" sz="2800" dirty="0"/>
              <a:t>Bibliografia: </a:t>
            </a:r>
          </a:p>
        </p:txBody>
      </p:sp>
      <p:sp>
        <p:nvSpPr>
          <p:cNvPr id="3" name="Espaço Reservado para Conteúdo 2">
            <a:extLst>
              <a:ext uri="{FF2B5EF4-FFF2-40B4-BE49-F238E27FC236}">
                <a16:creationId xmlns:a16="http://schemas.microsoft.com/office/drawing/2014/main" id="{AAAFBD8B-393D-4ED0-81A6-E3E6A43A2781}"/>
              </a:ext>
            </a:extLst>
          </p:cNvPr>
          <p:cNvSpPr>
            <a:spLocks noGrp="1"/>
          </p:cNvSpPr>
          <p:nvPr>
            <p:ph idx="1"/>
          </p:nvPr>
        </p:nvSpPr>
        <p:spPr>
          <a:xfrm>
            <a:off x="371094" y="2718053"/>
            <a:ext cx="6146084" cy="3599619"/>
          </a:xfrm>
        </p:spPr>
        <p:txBody>
          <a:bodyPr anchor="t">
            <a:normAutofit/>
          </a:bodyPr>
          <a:lstStyle/>
          <a:p>
            <a:endParaRPr lang="pt-BR" sz="2000" dirty="0">
              <a:hlinkClick r:id="rId3"/>
            </a:endParaRPr>
          </a:p>
        </p:txBody>
      </p:sp>
      <p:sp>
        <p:nvSpPr>
          <p:cNvPr id="13" name="CaixaDeTexto 12">
            <a:extLst>
              <a:ext uri="{FF2B5EF4-FFF2-40B4-BE49-F238E27FC236}">
                <a16:creationId xmlns:a16="http://schemas.microsoft.com/office/drawing/2014/main" id="{6D037C26-4A59-4A3C-9F30-76A7CF3800EE}"/>
              </a:ext>
            </a:extLst>
          </p:cNvPr>
          <p:cNvSpPr txBox="1"/>
          <p:nvPr/>
        </p:nvSpPr>
        <p:spPr>
          <a:xfrm>
            <a:off x="568325" y="3169699"/>
            <a:ext cx="6319945" cy="1754326"/>
          </a:xfrm>
          <a:prstGeom prst="rect">
            <a:avLst/>
          </a:prstGeom>
          <a:noFill/>
        </p:spPr>
        <p:txBody>
          <a:bodyPr wrap="square">
            <a:spAutoFit/>
          </a:bodyPr>
          <a:lstStyle/>
          <a:p>
            <a:r>
              <a:rPr lang="pt-BR" dirty="0"/>
              <a:t>Lição 11. Ageu. Revista Viver +. Editora Betel dominical, 2° trimestre 2021. </a:t>
            </a:r>
          </a:p>
          <a:p>
            <a:r>
              <a:rPr lang="pt-BR" dirty="0">
                <a:hlinkClick r:id="rId4"/>
              </a:rPr>
              <a:t>https://pt.wikipedia.org/wiki/Ageu</a:t>
            </a:r>
            <a:endParaRPr lang="pt-BR" dirty="0"/>
          </a:p>
          <a:p>
            <a:r>
              <a:rPr lang="pt-BR" dirty="0">
                <a:hlinkClick r:id="rId5"/>
              </a:rPr>
              <a:t>http://vivendocomjesusblog.blogspot.com/2018/10/ageu.html</a:t>
            </a:r>
            <a:endParaRPr lang="pt-BR" dirty="0"/>
          </a:p>
          <a:p>
            <a:endParaRPr lang="pt-BR" dirty="0"/>
          </a:p>
          <a:p>
            <a:endParaRPr lang="pt-BR" dirty="0"/>
          </a:p>
        </p:txBody>
      </p:sp>
      <p:sp>
        <p:nvSpPr>
          <p:cNvPr id="15" name="CaixaDeTexto 14">
            <a:extLst>
              <a:ext uri="{FF2B5EF4-FFF2-40B4-BE49-F238E27FC236}">
                <a16:creationId xmlns:a16="http://schemas.microsoft.com/office/drawing/2014/main" id="{F1ABEA0C-AACD-49A0-8BF8-E30791FE37C7}"/>
              </a:ext>
            </a:extLst>
          </p:cNvPr>
          <p:cNvSpPr txBox="1"/>
          <p:nvPr/>
        </p:nvSpPr>
        <p:spPr>
          <a:xfrm>
            <a:off x="424815" y="5487846"/>
            <a:ext cx="8025638" cy="646332"/>
          </a:xfrm>
          <a:prstGeom prst="rect">
            <a:avLst/>
          </a:prstGeom>
        </p:spPr>
        <p:txBody>
          <a:bodyPr vert="horz" lIns="91440" tIns="45720" rIns="91440" bIns="45720" rtlCol="0">
            <a:normAutofit/>
          </a:bodyPr>
          <a:lstStyle/>
          <a:p>
            <a:pPr indent="-228600">
              <a:lnSpc>
                <a:spcPct val="90000"/>
              </a:lnSpc>
              <a:spcAft>
                <a:spcPts val="600"/>
              </a:spcAft>
              <a:buFont typeface="Arial" panose="020B0604020202020204" pitchFamily="34" charset="0"/>
              <a:buChar char="•"/>
            </a:pPr>
            <a:endParaRPr lang="en-US" sz="2000" dirty="0">
              <a:solidFill>
                <a:schemeClr val="tx1">
                  <a:alpha val="55000"/>
                </a:schemeClr>
              </a:solidFill>
            </a:endParaRPr>
          </a:p>
        </p:txBody>
      </p:sp>
    </p:spTree>
    <p:extLst>
      <p:ext uri="{BB962C8B-B14F-4D97-AF65-F5344CB8AC3E}">
        <p14:creationId xmlns:p14="http://schemas.microsoft.com/office/powerpoint/2010/main" val="298068905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71" name="Rectangle 70">
            <a:extLst>
              <a:ext uri="{FF2B5EF4-FFF2-40B4-BE49-F238E27FC236}">
                <a16:creationId xmlns:a16="http://schemas.microsoft.com/office/drawing/2014/main" id="{9B7AD9F6-8CE7-4299-8FC6-328F4DCD3FF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ítulo 7">
            <a:extLst>
              <a:ext uri="{FF2B5EF4-FFF2-40B4-BE49-F238E27FC236}">
                <a16:creationId xmlns:a16="http://schemas.microsoft.com/office/drawing/2014/main" id="{9281D261-09B9-4E23-9B76-9905B8141FC7}"/>
              </a:ext>
            </a:extLst>
          </p:cNvPr>
          <p:cNvSpPr>
            <a:spLocks noGrp="1"/>
          </p:cNvSpPr>
          <p:nvPr>
            <p:ph type="ctrTitle"/>
          </p:nvPr>
        </p:nvSpPr>
        <p:spPr>
          <a:xfrm>
            <a:off x="5297762" y="640080"/>
            <a:ext cx="6251110" cy="1170432"/>
          </a:xfrm>
        </p:spPr>
        <p:style>
          <a:lnRef idx="2">
            <a:schemeClr val="dk1">
              <a:shade val="50000"/>
            </a:schemeClr>
          </a:lnRef>
          <a:fillRef idx="1">
            <a:schemeClr val="dk1"/>
          </a:fillRef>
          <a:effectRef idx="0">
            <a:schemeClr val="dk1"/>
          </a:effectRef>
          <a:fontRef idx="minor">
            <a:schemeClr val="lt1"/>
          </a:fontRef>
        </p:style>
        <p:txBody>
          <a:bodyPr vert="horz" lIns="91440" tIns="45720" rIns="91440" bIns="45720" rtlCol="0" anchor="b">
            <a:normAutofit/>
          </a:bodyPr>
          <a:lstStyle/>
          <a:p>
            <a:pPr algn="l"/>
            <a:r>
              <a:rPr lang="en-US" sz="5400" kern="1200" dirty="0" err="1">
                <a:latin typeface="+mj-lt"/>
                <a:ea typeface="+mj-ea"/>
                <a:cs typeface="+mj-cs"/>
              </a:rPr>
              <a:t>Objetivo</a:t>
            </a:r>
            <a:r>
              <a:rPr lang="en-US" sz="5400" kern="1200" dirty="0">
                <a:latin typeface="+mj-lt"/>
                <a:ea typeface="+mj-ea"/>
                <a:cs typeface="+mj-cs"/>
              </a:rPr>
              <a:t> da </a:t>
            </a:r>
            <a:r>
              <a:rPr lang="en-US" sz="5400" kern="1200" dirty="0" err="1">
                <a:latin typeface="+mj-lt"/>
                <a:ea typeface="+mj-ea"/>
                <a:cs typeface="+mj-cs"/>
              </a:rPr>
              <a:t>lição</a:t>
            </a:r>
            <a:r>
              <a:rPr lang="en-US" sz="5400" kern="1200" dirty="0">
                <a:latin typeface="+mj-lt"/>
                <a:ea typeface="+mj-ea"/>
                <a:cs typeface="+mj-cs"/>
              </a:rPr>
              <a:t>:</a:t>
            </a:r>
          </a:p>
        </p:txBody>
      </p:sp>
      <p:sp>
        <p:nvSpPr>
          <p:cNvPr id="3" name="Subtítulo 2"/>
          <p:cNvSpPr>
            <a:spLocks noGrp="1"/>
          </p:cNvSpPr>
          <p:nvPr>
            <p:ph type="subTitle" idx="1"/>
          </p:nvPr>
        </p:nvSpPr>
        <p:spPr>
          <a:xfrm>
            <a:off x="5175097" y="1983059"/>
            <a:ext cx="6251111" cy="1572768"/>
          </a:xfrm>
        </p:spPr>
        <p:txBody>
          <a:bodyPr vert="horz" lIns="91440" tIns="45720" rIns="91440" bIns="45720" rtlCol="0">
            <a:normAutofit/>
          </a:bodyPr>
          <a:lstStyle/>
          <a:p>
            <a:r>
              <a:rPr lang="pt-BR" sz="3600" dirty="0"/>
              <a:t>Saber que Deus tudo vê e tudo sabe.</a:t>
            </a:r>
          </a:p>
        </p:txBody>
      </p:sp>
      <p:pic>
        <p:nvPicPr>
          <p:cNvPr id="1026" name="Picture 2" descr="Escola Dominical | Editora Betel - Livraria Evangélica - Edificando a Casa  de Deus">
            <a:extLst>
              <a:ext uri="{FF2B5EF4-FFF2-40B4-BE49-F238E27FC236}">
                <a16:creationId xmlns:a16="http://schemas.microsoft.com/office/drawing/2014/main" id="{9B0377CA-A780-48DE-9C27-0A2D5CB5B6B7}"/>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r="1" b="2079"/>
          <a:stretch/>
        </p:blipFill>
        <p:spPr bwMode="auto">
          <a:xfrm>
            <a:off x="1" y="10"/>
            <a:ext cx="4657344" cy="6857990"/>
          </a:xfrm>
          <a:custGeom>
            <a:avLst/>
            <a:gdLst/>
            <a:ahLst/>
            <a:cxnLst/>
            <a:rect l="l" t="t" r="r" b="b"/>
            <a:pathLst>
              <a:path w="4657344" h="6858000">
                <a:moveTo>
                  <a:pt x="0" y="0"/>
                </a:moveTo>
                <a:lnTo>
                  <a:pt x="3429755" y="0"/>
                </a:lnTo>
                <a:lnTo>
                  <a:pt x="3526016" y="148742"/>
                </a:lnTo>
                <a:cubicBezTo>
                  <a:pt x="3657740" y="365513"/>
                  <a:pt x="3777402" y="589569"/>
                  <a:pt x="3886489" y="819975"/>
                </a:cubicBezTo>
                <a:cubicBezTo>
                  <a:pt x="3891856" y="833492"/>
                  <a:pt x="3900663" y="845393"/>
                  <a:pt x="3912049" y="854514"/>
                </a:cubicBezTo>
                <a:cubicBezTo>
                  <a:pt x="3897352" y="819849"/>
                  <a:pt x="3883037" y="784928"/>
                  <a:pt x="3868083" y="750263"/>
                </a:cubicBezTo>
                <a:cubicBezTo>
                  <a:pt x="3806989" y="608712"/>
                  <a:pt x="3742478" y="469145"/>
                  <a:pt x="3674155" y="331786"/>
                </a:cubicBezTo>
                <a:lnTo>
                  <a:pt x="3496656" y="0"/>
                </a:lnTo>
                <a:lnTo>
                  <a:pt x="3554371" y="0"/>
                </a:lnTo>
                <a:lnTo>
                  <a:pt x="3661621" y="196614"/>
                </a:lnTo>
                <a:cubicBezTo>
                  <a:pt x="3856899" y="573253"/>
                  <a:pt x="4021071" y="966066"/>
                  <a:pt x="4161279" y="1371196"/>
                </a:cubicBezTo>
                <a:cubicBezTo>
                  <a:pt x="4379525" y="2007265"/>
                  <a:pt x="4530141" y="2664286"/>
                  <a:pt x="4610660" y="3331516"/>
                </a:cubicBezTo>
                <a:cubicBezTo>
                  <a:pt x="4652837" y="3672965"/>
                  <a:pt x="4671625" y="4013908"/>
                  <a:pt x="4645040" y="4357388"/>
                </a:cubicBezTo>
                <a:cubicBezTo>
                  <a:pt x="4613599" y="4758899"/>
                  <a:pt x="4566181" y="5157998"/>
                  <a:pt x="4485789" y="5552906"/>
                </a:cubicBezTo>
                <a:cubicBezTo>
                  <a:pt x="4397121" y="5988893"/>
                  <a:pt x="4276748" y="6414594"/>
                  <a:pt x="4117769" y="6828295"/>
                </a:cubicBezTo>
                <a:lnTo>
                  <a:pt x="4105288" y="6858000"/>
                </a:lnTo>
                <a:lnTo>
                  <a:pt x="4052520" y="6858000"/>
                </a:lnTo>
                <a:lnTo>
                  <a:pt x="4059369" y="6841549"/>
                </a:lnTo>
                <a:cubicBezTo>
                  <a:pt x="4147276" y="6614016"/>
                  <a:pt x="4224193" y="6380817"/>
                  <a:pt x="4291518" y="6142729"/>
                </a:cubicBezTo>
                <a:cubicBezTo>
                  <a:pt x="4350055" y="5935370"/>
                  <a:pt x="4393256" y="5723695"/>
                  <a:pt x="4443357" y="5513923"/>
                </a:cubicBezTo>
                <a:cubicBezTo>
                  <a:pt x="4444541" y="5502788"/>
                  <a:pt x="4445137" y="5491601"/>
                  <a:pt x="4445146" y="5480401"/>
                </a:cubicBezTo>
                <a:cubicBezTo>
                  <a:pt x="4408465" y="5607635"/>
                  <a:pt x="4379196" y="5719759"/>
                  <a:pt x="4344559" y="5830359"/>
                </a:cubicBezTo>
                <a:cubicBezTo>
                  <a:pt x="4254261" y="6118381"/>
                  <a:pt x="4150112" y="6398531"/>
                  <a:pt x="4031702" y="6670527"/>
                </a:cubicBezTo>
                <a:lnTo>
                  <a:pt x="3943824" y="6858000"/>
                </a:lnTo>
                <a:lnTo>
                  <a:pt x="0" y="6858000"/>
                </a:lnTo>
                <a:close/>
              </a:path>
            </a:pathLst>
          </a:custGeom>
          <a:noFill/>
          <a:extLst>
            <a:ext uri="{909E8E84-426E-40DD-AFC4-6F175D3DCCD1}">
              <a14:hiddenFill xmlns:a14="http://schemas.microsoft.com/office/drawing/2010/main">
                <a:solidFill>
                  <a:srgbClr val="FFFFFF"/>
                </a:solidFill>
              </a14:hiddenFill>
            </a:ext>
          </a:extLst>
        </p:spPr>
      </p:pic>
      <p:sp>
        <p:nvSpPr>
          <p:cNvPr id="73" name="sketchy line">
            <a:extLst>
              <a:ext uri="{FF2B5EF4-FFF2-40B4-BE49-F238E27FC236}">
                <a16:creationId xmlns:a16="http://schemas.microsoft.com/office/drawing/2014/main" id="{F49775AF-8896-43EE-92C6-83497D6DC56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412862" y="4409267"/>
            <a:ext cx="4243589" cy="18288"/>
          </a:xfrm>
          <a:custGeom>
            <a:avLst/>
            <a:gdLst>
              <a:gd name="connsiteX0" fmla="*/ 0 w 4243589"/>
              <a:gd name="connsiteY0" fmla="*/ 0 h 18288"/>
              <a:gd name="connsiteX1" fmla="*/ 563791 w 4243589"/>
              <a:gd name="connsiteY1" fmla="*/ 0 h 18288"/>
              <a:gd name="connsiteX2" fmla="*/ 1042710 w 4243589"/>
              <a:gd name="connsiteY2" fmla="*/ 0 h 18288"/>
              <a:gd name="connsiteX3" fmla="*/ 1564066 w 4243589"/>
              <a:gd name="connsiteY3" fmla="*/ 0 h 18288"/>
              <a:gd name="connsiteX4" fmla="*/ 2212729 w 4243589"/>
              <a:gd name="connsiteY4" fmla="*/ 0 h 18288"/>
              <a:gd name="connsiteX5" fmla="*/ 2776520 w 4243589"/>
              <a:gd name="connsiteY5" fmla="*/ 0 h 18288"/>
              <a:gd name="connsiteX6" fmla="*/ 3297875 w 4243589"/>
              <a:gd name="connsiteY6" fmla="*/ 0 h 18288"/>
              <a:gd name="connsiteX7" fmla="*/ 4243589 w 4243589"/>
              <a:gd name="connsiteY7" fmla="*/ 0 h 18288"/>
              <a:gd name="connsiteX8" fmla="*/ 4243589 w 4243589"/>
              <a:gd name="connsiteY8" fmla="*/ 18288 h 18288"/>
              <a:gd name="connsiteX9" fmla="*/ 3637362 w 4243589"/>
              <a:gd name="connsiteY9" fmla="*/ 18288 h 18288"/>
              <a:gd name="connsiteX10" fmla="*/ 3116007 w 4243589"/>
              <a:gd name="connsiteY10" fmla="*/ 18288 h 18288"/>
              <a:gd name="connsiteX11" fmla="*/ 2424908 w 4243589"/>
              <a:gd name="connsiteY11" fmla="*/ 18288 h 18288"/>
              <a:gd name="connsiteX12" fmla="*/ 1861117 w 4243589"/>
              <a:gd name="connsiteY12" fmla="*/ 18288 h 18288"/>
              <a:gd name="connsiteX13" fmla="*/ 1382198 w 4243589"/>
              <a:gd name="connsiteY13" fmla="*/ 18288 h 18288"/>
              <a:gd name="connsiteX14" fmla="*/ 733535 w 4243589"/>
              <a:gd name="connsiteY14" fmla="*/ 18288 h 18288"/>
              <a:gd name="connsiteX15" fmla="*/ 0 w 4243589"/>
              <a:gd name="connsiteY15" fmla="*/ 18288 h 18288"/>
              <a:gd name="connsiteX16" fmla="*/ 0 w 4243589"/>
              <a:gd name="connsiteY16"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43589" h="18288" fill="none" extrusionOk="0">
                <a:moveTo>
                  <a:pt x="0" y="0"/>
                </a:moveTo>
                <a:cubicBezTo>
                  <a:pt x="157351" y="-15653"/>
                  <a:pt x="378877" y="-5828"/>
                  <a:pt x="563791" y="0"/>
                </a:cubicBezTo>
                <a:cubicBezTo>
                  <a:pt x="748705" y="5828"/>
                  <a:pt x="905659" y="-5525"/>
                  <a:pt x="1042710" y="0"/>
                </a:cubicBezTo>
                <a:cubicBezTo>
                  <a:pt x="1179761" y="5525"/>
                  <a:pt x="1356845" y="-21288"/>
                  <a:pt x="1564066" y="0"/>
                </a:cubicBezTo>
                <a:cubicBezTo>
                  <a:pt x="1771287" y="21288"/>
                  <a:pt x="1912099" y="25135"/>
                  <a:pt x="2212729" y="0"/>
                </a:cubicBezTo>
                <a:cubicBezTo>
                  <a:pt x="2513359" y="-25135"/>
                  <a:pt x="2514918" y="-27119"/>
                  <a:pt x="2776520" y="0"/>
                </a:cubicBezTo>
                <a:cubicBezTo>
                  <a:pt x="3038122" y="27119"/>
                  <a:pt x="3178771" y="18116"/>
                  <a:pt x="3297875" y="0"/>
                </a:cubicBezTo>
                <a:cubicBezTo>
                  <a:pt x="3416980" y="-18116"/>
                  <a:pt x="4012240" y="-40869"/>
                  <a:pt x="4243589" y="0"/>
                </a:cubicBezTo>
                <a:cubicBezTo>
                  <a:pt x="4243987" y="7429"/>
                  <a:pt x="4243569" y="10822"/>
                  <a:pt x="4243589" y="18288"/>
                </a:cubicBezTo>
                <a:cubicBezTo>
                  <a:pt x="4112949" y="-2855"/>
                  <a:pt x="3928037" y="1831"/>
                  <a:pt x="3637362" y="18288"/>
                </a:cubicBezTo>
                <a:cubicBezTo>
                  <a:pt x="3346687" y="34745"/>
                  <a:pt x="3254446" y="26669"/>
                  <a:pt x="3116007" y="18288"/>
                </a:cubicBezTo>
                <a:cubicBezTo>
                  <a:pt x="2977569" y="9907"/>
                  <a:pt x="2620228" y="28873"/>
                  <a:pt x="2424908" y="18288"/>
                </a:cubicBezTo>
                <a:cubicBezTo>
                  <a:pt x="2229588" y="7703"/>
                  <a:pt x="2088287" y="-3854"/>
                  <a:pt x="1861117" y="18288"/>
                </a:cubicBezTo>
                <a:cubicBezTo>
                  <a:pt x="1633947" y="40430"/>
                  <a:pt x="1502447" y="-871"/>
                  <a:pt x="1382198" y="18288"/>
                </a:cubicBezTo>
                <a:cubicBezTo>
                  <a:pt x="1261949" y="37447"/>
                  <a:pt x="1045440" y="28353"/>
                  <a:pt x="733535" y="18288"/>
                </a:cubicBezTo>
                <a:cubicBezTo>
                  <a:pt x="421630" y="8223"/>
                  <a:pt x="341257" y="-18359"/>
                  <a:pt x="0" y="18288"/>
                </a:cubicBezTo>
                <a:cubicBezTo>
                  <a:pt x="-591" y="13205"/>
                  <a:pt x="-663" y="6329"/>
                  <a:pt x="0" y="0"/>
                </a:cubicBezTo>
                <a:close/>
              </a:path>
              <a:path w="4243589" h="18288" stroke="0" extrusionOk="0">
                <a:moveTo>
                  <a:pt x="0" y="0"/>
                </a:moveTo>
                <a:cubicBezTo>
                  <a:pt x="128164" y="17204"/>
                  <a:pt x="312653" y="1129"/>
                  <a:pt x="563791" y="0"/>
                </a:cubicBezTo>
                <a:cubicBezTo>
                  <a:pt x="814929" y="-1129"/>
                  <a:pt x="837271" y="8503"/>
                  <a:pt x="1042710" y="0"/>
                </a:cubicBezTo>
                <a:cubicBezTo>
                  <a:pt x="1248149" y="-8503"/>
                  <a:pt x="1588432" y="-28862"/>
                  <a:pt x="1733809" y="0"/>
                </a:cubicBezTo>
                <a:cubicBezTo>
                  <a:pt x="1879186" y="28862"/>
                  <a:pt x="2052815" y="5974"/>
                  <a:pt x="2297600" y="0"/>
                </a:cubicBezTo>
                <a:cubicBezTo>
                  <a:pt x="2542385" y="-5974"/>
                  <a:pt x="2699960" y="-23550"/>
                  <a:pt x="2861391" y="0"/>
                </a:cubicBezTo>
                <a:cubicBezTo>
                  <a:pt x="3022822" y="23550"/>
                  <a:pt x="3390411" y="25272"/>
                  <a:pt x="3552490" y="0"/>
                </a:cubicBezTo>
                <a:cubicBezTo>
                  <a:pt x="3714569" y="-25272"/>
                  <a:pt x="3950585" y="-31327"/>
                  <a:pt x="4243589" y="0"/>
                </a:cubicBezTo>
                <a:cubicBezTo>
                  <a:pt x="4242703" y="5429"/>
                  <a:pt x="4244410" y="14046"/>
                  <a:pt x="4243589" y="18288"/>
                </a:cubicBezTo>
                <a:cubicBezTo>
                  <a:pt x="4130424" y="-1240"/>
                  <a:pt x="3932803" y="42249"/>
                  <a:pt x="3722234" y="18288"/>
                </a:cubicBezTo>
                <a:cubicBezTo>
                  <a:pt x="3511665" y="-5673"/>
                  <a:pt x="3269903" y="45994"/>
                  <a:pt x="3116007" y="18288"/>
                </a:cubicBezTo>
                <a:cubicBezTo>
                  <a:pt x="2962111" y="-9418"/>
                  <a:pt x="2744280" y="23224"/>
                  <a:pt x="2509780" y="18288"/>
                </a:cubicBezTo>
                <a:cubicBezTo>
                  <a:pt x="2275280" y="13352"/>
                  <a:pt x="2066059" y="43664"/>
                  <a:pt x="1945989" y="18288"/>
                </a:cubicBezTo>
                <a:cubicBezTo>
                  <a:pt x="1825919" y="-7088"/>
                  <a:pt x="1407329" y="12616"/>
                  <a:pt x="1254890" y="18288"/>
                </a:cubicBezTo>
                <a:cubicBezTo>
                  <a:pt x="1102451" y="23960"/>
                  <a:pt x="837950" y="31673"/>
                  <a:pt x="563791" y="18288"/>
                </a:cubicBezTo>
                <a:cubicBezTo>
                  <a:pt x="289632" y="4903"/>
                  <a:pt x="132768" y="7105"/>
                  <a:pt x="0" y="18288"/>
                </a:cubicBezTo>
                <a:cubicBezTo>
                  <a:pt x="668" y="13665"/>
                  <a:pt x="578" y="5675"/>
                  <a:pt x="0" y="0"/>
                </a:cubicBezTo>
                <a:close/>
              </a:path>
            </a:pathLst>
          </a:custGeom>
          <a:solidFill>
            <a:schemeClr val="accent2"/>
          </a:solidFill>
          <a:ln w="44450" cap="rnd">
            <a:solidFill>
              <a:schemeClr val="accent2"/>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Subtítulo 2">
            <a:extLst>
              <a:ext uri="{FF2B5EF4-FFF2-40B4-BE49-F238E27FC236}">
                <a16:creationId xmlns:a16="http://schemas.microsoft.com/office/drawing/2014/main" id="{5D55896A-1BC1-4A4D-9BE3-F2BE49F43EB1}"/>
              </a:ext>
            </a:extLst>
          </p:cNvPr>
          <p:cNvSpPr txBox="1">
            <a:spLocks/>
          </p:cNvSpPr>
          <p:nvPr/>
        </p:nvSpPr>
        <p:spPr>
          <a:xfrm>
            <a:off x="5297762" y="4305712"/>
            <a:ext cx="5730570" cy="2318559"/>
          </a:xfrm>
          <a:prstGeom prst="rect">
            <a:avLst/>
          </a:prstGeom>
          <a:ln/>
        </p:spPr>
        <p:style>
          <a:lnRef idx="2">
            <a:schemeClr val="accent1">
              <a:shade val="50000"/>
            </a:schemeClr>
          </a:lnRef>
          <a:fillRef idx="1">
            <a:schemeClr val="accent1"/>
          </a:fillRef>
          <a:effectRef idx="0">
            <a:schemeClr val="accent1"/>
          </a:effectRef>
          <a:fontRef idx="minor">
            <a:schemeClr val="lt1"/>
          </a:fontRef>
        </p:style>
        <p:txBody>
          <a:bodyPr vert="horz" lIns="91440" tIns="45720" rIns="91440" bIns="45720" rtlCol="0" anchor="b">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pt-BR" sz="3200" dirty="0"/>
              <a:t>“ Alegra-te muito, ó filho de Sião; exulta, ó filha de Jerusalém; eis que o teu rei virá a ti, justo e Salvador, pobre o montado sobre um jumento”, </a:t>
            </a:r>
            <a:r>
              <a:rPr lang="pt-BR" sz="3200" dirty="0" err="1"/>
              <a:t>Zc</a:t>
            </a:r>
            <a:r>
              <a:rPr lang="pt-BR" sz="3200" dirty="0"/>
              <a:t> 9.9.</a:t>
            </a:r>
          </a:p>
        </p:txBody>
      </p:sp>
      <p:sp>
        <p:nvSpPr>
          <p:cNvPr id="9" name="CaixaDeTexto 8">
            <a:extLst>
              <a:ext uri="{FF2B5EF4-FFF2-40B4-BE49-F238E27FC236}">
                <a16:creationId xmlns:a16="http://schemas.microsoft.com/office/drawing/2014/main" id="{3694300F-76F3-416D-9594-A17846E13530}"/>
              </a:ext>
            </a:extLst>
          </p:cNvPr>
          <p:cNvSpPr txBox="1"/>
          <p:nvPr/>
        </p:nvSpPr>
        <p:spPr>
          <a:xfrm>
            <a:off x="5297762" y="3659381"/>
            <a:ext cx="4710613" cy="646331"/>
          </a:xfrm>
          <a:prstGeom prst="rect">
            <a:avLst/>
          </a:prstGeom>
        </p:spPr>
        <p:style>
          <a:lnRef idx="2">
            <a:schemeClr val="dk1"/>
          </a:lnRef>
          <a:fillRef idx="1">
            <a:schemeClr val="lt1"/>
          </a:fillRef>
          <a:effectRef idx="0">
            <a:schemeClr val="dk1"/>
          </a:effectRef>
          <a:fontRef idx="minor">
            <a:schemeClr val="dk1"/>
          </a:fontRef>
        </p:style>
        <p:txBody>
          <a:bodyPr wrap="square">
            <a:spAutoFit/>
          </a:bodyPr>
          <a:lstStyle/>
          <a:p>
            <a:r>
              <a:rPr lang="pt-BR" sz="3600" dirty="0"/>
              <a:t>Versículo-chave</a:t>
            </a:r>
          </a:p>
        </p:txBody>
      </p:sp>
    </p:spTree>
    <p:extLst>
      <p:ext uri="{BB962C8B-B14F-4D97-AF65-F5344CB8AC3E}">
        <p14:creationId xmlns:p14="http://schemas.microsoft.com/office/powerpoint/2010/main" val="2371869818"/>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iterate type="lt">
                                    <p:tmPct val="10000"/>
                                  </p:iterate>
                                  <p:childTnLst>
                                    <p:set>
                                      <p:cBhvr>
                                        <p:cTn id="6" dur="1" fill="hold">
                                          <p:stCondLst>
                                            <p:cond delay="0"/>
                                          </p:stCondLst>
                                        </p:cTn>
                                        <p:tgtEl>
                                          <p:spTgt spid="8"/>
                                        </p:tgtEl>
                                        <p:attrNameLst>
                                          <p:attrName>style.visibility</p:attrName>
                                        </p:attrNameLst>
                                      </p:cBhvr>
                                      <p:to>
                                        <p:strVal val="visible"/>
                                      </p:to>
                                    </p:set>
                                    <p:animEffect transition="in" filter="fade">
                                      <p:cBhvr>
                                        <p:cTn id="7" dur="400"/>
                                        <p:tgtEl>
                                          <p:spTgt spid="8"/>
                                        </p:tgtEl>
                                      </p:cBhvr>
                                    </p:animEffect>
                                  </p:childTnLst>
                                </p:cTn>
                              </p:par>
                              <p:par>
                                <p:cTn id="8" presetID="10" presetClass="entr" presetSubtype="0" fill="hold" nodeType="withEffect">
                                  <p:stCondLst>
                                    <p:cond delay="0"/>
                                  </p:stCondLst>
                                  <p:iterate>
                                    <p:tmPct val="10000"/>
                                  </p:iterate>
                                  <p:childTnLst>
                                    <p:set>
                                      <p:cBhvr>
                                        <p:cTn id="9" dur="1" fill="hold">
                                          <p:stCondLst>
                                            <p:cond delay="0"/>
                                          </p:stCondLst>
                                        </p:cTn>
                                        <p:tgtEl>
                                          <p:spTgt spid="1026"/>
                                        </p:tgtEl>
                                        <p:attrNameLst>
                                          <p:attrName>style.visibility</p:attrName>
                                        </p:attrNameLst>
                                      </p:cBhvr>
                                      <p:to>
                                        <p:strVal val="visible"/>
                                      </p:to>
                                    </p:set>
                                    <p:animEffect transition="in" filter="fade">
                                      <p:cBhvr>
                                        <p:cTn id="10" dur="700"/>
                                        <p:tgtEl>
                                          <p:spTgt spid="1026"/>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grpId="0" nodeType="clickEffect">
                                  <p:stCondLst>
                                    <p:cond delay="0"/>
                                  </p:stCondLst>
                                  <p:childTnLst>
                                    <p:set>
                                      <p:cBhvr>
                                        <p:cTn id="14" dur="1" fill="hold">
                                          <p:stCondLst>
                                            <p:cond delay="0"/>
                                          </p:stCondLst>
                                        </p:cTn>
                                        <p:tgtEl>
                                          <p:spTgt spid="3">
                                            <p:txEl>
                                              <p:pRg st="0" end="0"/>
                                            </p:txEl>
                                          </p:spTgt>
                                        </p:tgtEl>
                                        <p:attrNameLst>
                                          <p:attrName>style.visibility</p:attrName>
                                        </p:attrNameLst>
                                      </p:cBhvr>
                                      <p:to>
                                        <p:strVal val="visible"/>
                                      </p:to>
                                    </p:set>
                                    <p:animEffect transition="in" filter="fade">
                                      <p:cBhvr>
                                        <p:cTn id="15" dur="1000"/>
                                        <p:tgtEl>
                                          <p:spTgt spid="3">
                                            <p:txEl>
                                              <p:pRg st="0" end="0"/>
                                            </p:txEl>
                                          </p:spTgt>
                                        </p:tgtEl>
                                      </p:cBhvr>
                                    </p:animEffect>
                                    <p:anim calcmode="lin" valueType="num">
                                      <p:cBhvr>
                                        <p:cTn id="16"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7"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42" presetClass="entr" presetSubtype="0"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fade">
                                      <p:cBhvr>
                                        <p:cTn id="22" dur="1000"/>
                                        <p:tgtEl>
                                          <p:spTgt spid="9"/>
                                        </p:tgtEl>
                                      </p:cBhvr>
                                    </p:animEffect>
                                    <p:anim calcmode="lin" valueType="num">
                                      <p:cBhvr>
                                        <p:cTn id="23" dur="1000" fill="hold"/>
                                        <p:tgtEl>
                                          <p:spTgt spid="9"/>
                                        </p:tgtEl>
                                        <p:attrNameLst>
                                          <p:attrName>ppt_x</p:attrName>
                                        </p:attrNameLst>
                                      </p:cBhvr>
                                      <p:tavLst>
                                        <p:tav tm="0">
                                          <p:val>
                                            <p:strVal val="#ppt_x"/>
                                          </p:val>
                                        </p:tav>
                                        <p:tav tm="100000">
                                          <p:val>
                                            <p:strVal val="#ppt_x"/>
                                          </p:val>
                                        </p:tav>
                                      </p:tavLst>
                                    </p:anim>
                                    <p:anim calcmode="lin" valueType="num">
                                      <p:cBhvr>
                                        <p:cTn id="24"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42" presetClass="entr" presetSubtype="0" fill="hold" grpId="0" nodeType="clickEffect">
                                  <p:stCondLst>
                                    <p:cond delay="0"/>
                                  </p:stCondLst>
                                  <p:childTnLst>
                                    <p:set>
                                      <p:cBhvr>
                                        <p:cTn id="28" dur="1" fill="hold">
                                          <p:stCondLst>
                                            <p:cond delay="0"/>
                                          </p:stCondLst>
                                        </p:cTn>
                                        <p:tgtEl>
                                          <p:spTgt spid="7"/>
                                        </p:tgtEl>
                                        <p:attrNameLst>
                                          <p:attrName>style.visibility</p:attrName>
                                        </p:attrNameLst>
                                      </p:cBhvr>
                                      <p:to>
                                        <p:strVal val="visible"/>
                                      </p:to>
                                    </p:set>
                                    <p:animEffect transition="in" filter="fade">
                                      <p:cBhvr>
                                        <p:cTn id="29" dur="1000"/>
                                        <p:tgtEl>
                                          <p:spTgt spid="7"/>
                                        </p:tgtEl>
                                      </p:cBhvr>
                                    </p:animEffect>
                                    <p:anim calcmode="lin" valueType="num">
                                      <p:cBhvr>
                                        <p:cTn id="30" dur="1000" fill="hold"/>
                                        <p:tgtEl>
                                          <p:spTgt spid="7"/>
                                        </p:tgtEl>
                                        <p:attrNameLst>
                                          <p:attrName>ppt_x</p:attrName>
                                        </p:attrNameLst>
                                      </p:cBhvr>
                                      <p:tavLst>
                                        <p:tav tm="0">
                                          <p:val>
                                            <p:strVal val="#ppt_x"/>
                                          </p:val>
                                        </p:tav>
                                        <p:tav tm="100000">
                                          <p:val>
                                            <p:strVal val="#ppt_x"/>
                                          </p:val>
                                        </p:tav>
                                      </p:tavLst>
                                    </p:anim>
                                    <p:anim calcmode="lin" valueType="num">
                                      <p:cBhvr>
                                        <p:cTn id="31"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3" grpId="0" build="p"/>
      <p:bldP spid="7" grpId="0" animBg="1"/>
      <p:bldP spid="9"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71" name="Rectangle 70">
            <a:extLst>
              <a:ext uri="{FF2B5EF4-FFF2-40B4-BE49-F238E27FC236}">
                <a16:creationId xmlns:a16="http://schemas.microsoft.com/office/drawing/2014/main" id="{C3EC9C19-5E31-4CE5-92E8-F7977239E2A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1" cy="633431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ítulo 1"/>
          <p:cNvSpPr>
            <a:spLocks noGrp="1"/>
          </p:cNvSpPr>
          <p:nvPr>
            <p:ph type="title"/>
          </p:nvPr>
        </p:nvSpPr>
        <p:spPr>
          <a:xfrm>
            <a:off x="5144679" y="634946"/>
            <a:ext cx="6405063" cy="1450757"/>
          </a:xfrm>
        </p:spPr>
        <p:txBody>
          <a:bodyPr>
            <a:normAutofit/>
          </a:bodyPr>
          <a:lstStyle/>
          <a:p>
            <a:r>
              <a:rPr lang="pt-BR"/>
              <a:t>Atividade em grupo</a:t>
            </a:r>
          </a:p>
        </p:txBody>
      </p:sp>
      <p:pic>
        <p:nvPicPr>
          <p:cNvPr id="7" name="Picture 2" descr="Como organizar um bom trabalho em grupo?">
            <a:extLst>
              <a:ext uri="{FF2B5EF4-FFF2-40B4-BE49-F238E27FC236}">
                <a16:creationId xmlns:a16="http://schemas.microsoft.com/office/drawing/2014/main" id="{5497E0AA-D94E-4B77-AC79-9E80B18A69B3}"/>
              </a:ext>
            </a:extLst>
          </p:cNvPr>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r="5" b="1459"/>
          <a:stretch/>
        </p:blipFill>
        <p:spPr bwMode="auto">
          <a:xfrm>
            <a:off x="633999" y="581098"/>
            <a:ext cx="4020297" cy="2476136"/>
          </a:xfrm>
          <a:prstGeom prst="rect">
            <a:avLst/>
          </a:prstGeom>
          <a:noFill/>
          <a:extLst>
            <a:ext uri="{909E8E84-426E-40DD-AFC4-6F175D3DCCD1}">
              <a14:hiddenFill xmlns:a14="http://schemas.microsoft.com/office/drawing/2010/main">
                <a:solidFill>
                  <a:srgbClr val="FFFFFF"/>
                </a:solidFill>
              </a14:hiddenFill>
            </a:ext>
          </a:extLst>
        </p:spPr>
      </p:pic>
      <p:cxnSp>
        <p:nvCxnSpPr>
          <p:cNvPr id="73" name="Straight Connector 72">
            <a:extLst>
              <a:ext uri="{FF2B5EF4-FFF2-40B4-BE49-F238E27FC236}">
                <a16:creationId xmlns:a16="http://schemas.microsoft.com/office/drawing/2014/main" id="{67B6C0F2-CA33-41E9-BC2E-7FB80DB06AD1}"/>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5181247" y="2086188"/>
            <a:ext cx="5852160" cy="0"/>
          </a:xfrm>
          <a:prstGeom prst="line">
            <a:avLst/>
          </a:prstGeom>
          <a:ln w="6350">
            <a:solidFill>
              <a:schemeClr val="tx1">
                <a:lumMod val="50000"/>
                <a:lumOff val="50000"/>
                <a:alpha val="90000"/>
              </a:schemeClr>
            </a:solidFill>
          </a:ln>
        </p:spPr>
        <p:style>
          <a:lnRef idx="1">
            <a:schemeClr val="accent1"/>
          </a:lnRef>
          <a:fillRef idx="0">
            <a:schemeClr val="accent1"/>
          </a:fillRef>
          <a:effectRef idx="0">
            <a:schemeClr val="accent1"/>
          </a:effectRef>
          <a:fontRef idx="minor">
            <a:schemeClr val="tx1"/>
          </a:fontRef>
        </p:style>
      </p:cxnSp>
      <p:pic>
        <p:nvPicPr>
          <p:cNvPr id="1026" name="Picture 2" descr="Suas prioridades estão ocupando o devido lugar na sua vida?">
            <a:extLst>
              <a:ext uri="{FF2B5EF4-FFF2-40B4-BE49-F238E27FC236}">
                <a16:creationId xmlns:a16="http://schemas.microsoft.com/office/drawing/2014/main" id="{ECBE2097-881A-45E7-8185-C9C246B83CFF}"/>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13499" r="3" b="2706"/>
          <a:stretch/>
        </p:blipFill>
        <p:spPr bwMode="auto">
          <a:xfrm>
            <a:off x="633999" y="3218101"/>
            <a:ext cx="4020296" cy="2476136"/>
          </a:xfrm>
          <a:prstGeom prst="rect">
            <a:avLst/>
          </a:prstGeom>
          <a:noFill/>
          <a:extLst>
            <a:ext uri="{909E8E84-426E-40DD-AFC4-6F175D3DCCD1}">
              <a14:hiddenFill xmlns:a14="http://schemas.microsoft.com/office/drawing/2010/main">
                <a:solidFill>
                  <a:srgbClr val="FFFFFF"/>
                </a:solidFill>
              </a14:hiddenFill>
            </a:ext>
          </a:extLst>
        </p:spPr>
      </p:pic>
      <p:sp>
        <p:nvSpPr>
          <p:cNvPr id="3" name="Espaço Reservado para Conteúdo 2"/>
          <p:cNvSpPr>
            <a:spLocks noGrp="1"/>
          </p:cNvSpPr>
          <p:nvPr>
            <p:ph idx="1"/>
          </p:nvPr>
        </p:nvSpPr>
        <p:spPr>
          <a:xfrm>
            <a:off x="5144679" y="2198913"/>
            <a:ext cx="6670332" cy="3925159"/>
          </a:xfrm>
        </p:spPr>
        <p:txBody>
          <a:bodyPr>
            <a:normAutofit lnSpcReduction="10000"/>
          </a:bodyPr>
          <a:lstStyle/>
          <a:p>
            <a:r>
              <a:rPr lang="pt-BR" sz="1600" dirty="0"/>
              <a:t>1. Providencie: dois vidros iguais, arroz e balas. Teste em casa, para ter certeza da quantidade de arroz e de balas que você precisará. </a:t>
            </a:r>
          </a:p>
          <a:p>
            <a:r>
              <a:rPr lang="pt-BR" sz="1600" dirty="0"/>
              <a:t>2. Na aula, em um dos vidros, coloque as balas (prioridades). Depois, pergunte aos alunos se o arroz caberá no mesmo vidro. Aguarde as respostas, que geralmente são negativas. Coloque, com cuidado, o arroz até a borda do vidro, explicando que ele representa as coisas menos importantes, que cabem nos espaços entre as prioridades (balas). </a:t>
            </a:r>
          </a:p>
          <a:p>
            <a:r>
              <a:rPr lang="pt-BR" sz="1600" dirty="0"/>
              <a:t>3. No outro vidro, coloque primeiro o arroz; e, depois, as balas. </a:t>
            </a:r>
          </a:p>
          <a:p>
            <a:r>
              <a:rPr lang="pt-BR" sz="1600" dirty="0"/>
              <a:t>4. Pergunte aos alunos por que as balas não cabem todas no vidro, já que a quantidade de arroz e de balas é a mesma usada antes. É possível que eles mesmos concluam que, ao colocar primeiro o arroz (as coisas menos importantes), o espaço para as balas (as prioridades) ficou reduzido; mas, ao colocar as balas (as prioridades) primeiro, sobrou espaço para todas as outras coisas (o arroz). </a:t>
            </a:r>
          </a:p>
          <a:p>
            <a:r>
              <a:rPr lang="pt-BR" sz="1600" dirty="0"/>
              <a:t>5. Aplique a lição a nossa vida diária</a:t>
            </a:r>
          </a:p>
        </p:txBody>
      </p:sp>
      <p:sp>
        <p:nvSpPr>
          <p:cNvPr id="75" name="Rectangle 74">
            <a:extLst>
              <a:ext uri="{FF2B5EF4-FFF2-40B4-BE49-F238E27FC236}">
                <a16:creationId xmlns:a16="http://schemas.microsoft.com/office/drawing/2014/main" id="{0453B32E-41DA-4F4C-A1DD-85C5804CC79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5" y="6334316"/>
            <a:ext cx="12191985" cy="6648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7" name="Rectangle 76">
            <a:extLst>
              <a:ext uri="{FF2B5EF4-FFF2-40B4-BE49-F238E27FC236}">
                <a16:creationId xmlns:a16="http://schemas.microsoft.com/office/drawing/2014/main" id="{267D94C7-7E89-4D0A-B2C5-2622C8651C2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6400800"/>
            <a:ext cx="12192000"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Tree>
    <p:extLst>
      <p:ext uri="{BB962C8B-B14F-4D97-AF65-F5344CB8AC3E}">
        <p14:creationId xmlns:p14="http://schemas.microsoft.com/office/powerpoint/2010/main" val="279426341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EC84D9DB-B23C-48A9-8BA5-8B7AEFB19A95}"/>
              </a:ext>
            </a:extLst>
          </p:cNvPr>
          <p:cNvSpPr>
            <a:spLocks noGrp="1"/>
          </p:cNvSpPr>
          <p:nvPr>
            <p:ph type="title"/>
          </p:nvPr>
        </p:nvSpPr>
        <p:spPr>
          <a:xfrm>
            <a:off x="523875" y="5317240"/>
            <a:ext cx="11210925" cy="744836"/>
          </a:xfrm>
        </p:spPr>
        <p:txBody>
          <a:bodyPr vert="horz" lIns="91440" tIns="45720" rIns="91440" bIns="45720" rtlCol="0" anchor="ctr">
            <a:normAutofit/>
          </a:bodyPr>
          <a:lstStyle/>
          <a:p>
            <a:pPr algn="ctr"/>
            <a:r>
              <a:rPr lang="en-US" sz="3600">
                <a:solidFill>
                  <a:schemeClr val="tx1">
                    <a:lumMod val="85000"/>
                    <a:lumOff val="15000"/>
                  </a:schemeClr>
                </a:solidFill>
              </a:rPr>
              <a:t>SUBSIDIO PARA O PROFESSOR</a:t>
            </a:r>
          </a:p>
        </p:txBody>
      </p:sp>
      <p:pic>
        <p:nvPicPr>
          <p:cNvPr id="4" name="Espaço Reservado para Conteúdo 3" descr="Desenho de uma pessoa&#10;&#10;Descrição gerada automaticamente com confiança média">
            <a:extLst>
              <a:ext uri="{FF2B5EF4-FFF2-40B4-BE49-F238E27FC236}">
                <a16:creationId xmlns:a16="http://schemas.microsoft.com/office/drawing/2014/main" id="{BF6A134C-1DE6-412E-AE5F-837F1F26B6ED}"/>
              </a:ext>
            </a:extLst>
          </p:cNvPr>
          <p:cNvPicPr>
            <a:picLocks noGrp="1" noChangeAspect="1"/>
          </p:cNvPicPr>
          <p:nvPr>
            <p:ph idx="1"/>
          </p:nvPr>
        </p:nvPicPr>
        <p:blipFill rotWithShape="1">
          <a:blip r:embed="rId2">
            <a:extLst>
              <a:ext uri="{28A0092B-C50C-407E-A947-70E740481C1C}">
                <a14:useLocalDpi xmlns:a14="http://schemas.microsoft.com/office/drawing/2010/main" val="0"/>
              </a:ext>
            </a:extLst>
          </a:blip>
          <a:srcRect/>
          <a:stretch/>
        </p:blipFill>
        <p:spPr>
          <a:xfrm>
            <a:off x="20" y="10"/>
            <a:ext cx="12191980" cy="6857990"/>
          </a:xfrm>
          <a:prstGeom prst="rect">
            <a:avLst/>
          </a:prstGeom>
        </p:spPr>
      </p:pic>
    </p:spTree>
    <p:extLst>
      <p:ext uri="{BB962C8B-B14F-4D97-AF65-F5344CB8AC3E}">
        <p14:creationId xmlns:p14="http://schemas.microsoft.com/office/powerpoint/2010/main" val="3197213389"/>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4D5FF781-51E3-4D39-8F61-C534BFC2FED0}"/>
              </a:ext>
            </a:extLst>
          </p:cNvPr>
          <p:cNvSpPr>
            <a:spLocks noGrp="1"/>
          </p:cNvSpPr>
          <p:nvPr>
            <p:ph type="title"/>
          </p:nvPr>
        </p:nvSpPr>
        <p:spPr>
          <a:xfrm>
            <a:off x="8643193" y="489507"/>
            <a:ext cx="3091607" cy="1655483"/>
          </a:xfrm>
        </p:spPr>
        <p:txBody>
          <a:bodyPr anchor="b">
            <a:normAutofit/>
          </a:bodyPr>
          <a:lstStyle/>
          <a:p>
            <a:r>
              <a:rPr lang="pt-BR" sz="4000" dirty="0"/>
              <a:t>Profetas menores</a:t>
            </a:r>
          </a:p>
        </p:txBody>
      </p:sp>
      <p:pic>
        <p:nvPicPr>
          <p:cNvPr id="7" name="Espaço Reservado para Conteúdo 6" descr="Empresário tomando notas">
            <a:extLst>
              <a:ext uri="{FF2B5EF4-FFF2-40B4-BE49-F238E27FC236}">
                <a16:creationId xmlns:a16="http://schemas.microsoft.com/office/drawing/2014/main" id="{DC2FBEC6-CC7F-48F5-8F0B-C544CE46EEBA}"/>
              </a:ext>
            </a:extLst>
          </p:cNvPr>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9468537" y="2417763"/>
            <a:ext cx="1292438" cy="3540125"/>
          </a:xfrm>
        </p:spPr>
      </p:pic>
      <p:pic>
        <p:nvPicPr>
          <p:cNvPr id="4" name="Imagem 3">
            <a:extLst>
              <a:ext uri="{FF2B5EF4-FFF2-40B4-BE49-F238E27FC236}">
                <a16:creationId xmlns:a16="http://schemas.microsoft.com/office/drawing/2014/main" id="{91C61E4C-1729-4E5F-AB60-F0C13D5FBBBD}"/>
              </a:ext>
            </a:extLst>
          </p:cNvPr>
          <p:cNvPicPr>
            <a:picLocks noChangeAspect="1"/>
          </p:cNvPicPr>
          <p:nvPr/>
        </p:nvPicPr>
        <p:blipFill>
          <a:blip r:embed="rId3"/>
          <a:stretch>
            <a:fillRect/>
          </a:stretch>
        </p:blipFill>
        <p:spPr>
          <a:xfrm>
            <a:off x="457199" y="489507"/>
            <a:ext cx="7808495" cy="5951752"/>
          </a:xfrm>
          <a:prstGeom prst="rect">
            <a:avLst/>
          </a:prstGeom>
        </p:spPr>
      </p:pic>
    </p:spTree>
    <p:extLst>
      <p:ext uri="{BB962C8B-B14F-4D97-AF65-F5344CB8AC3E}">
        <p14:creationId xmlns:p14="http://schemas.microsoft.com/office/powerpoint/2010/main" val="494250509"/>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28" name="Rectangle 134">
            <a:extLst>
              <a:ext uri="{FF2B5EF4-FFF2-40B4-BE49-F238E27FC236}">
                <a16:creationId xmlns:a16="http://schemas.microsoft.com/office/drawing/2014/main" id="{AB8C311F-7253-4AED-9701-7FC0708C41C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7" name="Rectangle 136">
            <a:extLst>
              <a:ext uri="{FF2B5EF4-FFF2-40B4-BE49-F238E27FC236}">
                <a16:creationId xmlns:a16="http://schemas.microsoft.com/office/drawing/2014/main" id="{E2384209-CB15-4CDF-9D31-C44FD9A3F20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flipH="1">
            <a:off x="2666617" y="-2666188"/>
            <a:ext cx="6858000" cy="12191233"/>
          </a:xfrm>
          <a:prstGeom prst="rect">
            <a:avLst/>
          </a:prstGeom>
          <a:gradFill>
            <a:gsLst>
              <a:gs pos="8000">
                <a:schemeClr val="accent1"/>
              </a:gs>
              <a:gs pos="100000">
                <a:schemeClr val="accent1">
                  <a:lumMod val="5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9" name="Rectangle 138">
            <a:extLst>
              <a:ext uri="{FF2B5EF4-FFF2-40B4-BE49-F238E27FC236}">
                <a16:creationId xmlns:a16="http://schemas.microsoft.com/office/drawing/2014/main" id="{2633B3B5-CC90-43F0-8714-D31D1F3F020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2311" y="0"/>
            <a:ext cx="9070846" cy="6857572"/>
          </a:xfrm>
          <a:prstGeom prst="rect">
            <a:avLst/>
          </a:prstGeom>
          <a:gradFill>
            <a:gsLst>
              <a:gs pos="8000">
                <a:srgbClr val="000000">
                  <a:alpha val="52000"/>
                </a:srgbClr>
              </a:gs>
              <a:gs pos="100000">
                <a:schemeClr val="accent1"/>
              </a:gs>
            </a:gsLst>
            <a:lin ang="4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1" name="Rectangle 140">
            <a:extLst>
              <a:ext uri="{FF2B5EF4-FFF2-40B4-BE49-F238E27FC236}">
                <a16:creationId xmlns:a16="http://schemas.microsoft.com/office/drawing/2014/main" id="{A8D57A06-A426-446D-B02C-A2DC6B62E45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flipH="1">
            <a:off x="3649491" y="-1685840"/>
            <a:ext cx="4894564" cy="12193546"/>
          </a:xfrm>
          <a:prstGeom prst="rect">
            <a:avLst/>
          </a:prstGeom>
          <a:gradFill>
            <a:gsLst>
              <a:gs pos="0">
                <a:schemeClr val="accent5">
                  <a:lumMod val="60000"/>
                  <a:lumOff val="40000"/>
                  <a:alpha val="0"/>
                </a:schemeClr>
              </a:gs>
              <a:gs pos="100000">
                <a:srgbClr val="000000">
                  <a:alpha val="46000"/>
                </a:srgbClr>
              </a:gs>
            </a:gsLst>
            <a:lin ang="1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26" name="Picture 2" descr="Profeta Zacarias: Saiba Quem Foi Zacarias na Bíblia">
            <a:extLst>
              <a:ext uri="{FF2B5EF4-FFF2-40B4-BE49-F238E27FC236}">
                <a16:creationId xmlns:a16="http://schemas.microsoft.com/office/drawing/2014/main" id="{963869F5-DB33-4D7A-BD37-668337B52DA9}"/>
              </a:ext>
            </a:extLst>
          </p:cNvPr>
          <p:cNvPicPr>
            <a:picLocks noGrp="1" noChangeAspect="1" noChangeArrowheads="1"/>
          </p:cNvPicPr>
          <p:nvPr>
            <p:ph idx="1"/>
          </p:nvPr>
        </p:nvPicPr>
        <p:blipFill rotWithShape="1">
          <a:blip r:embed="rId2">
            <a:extLst>
              <a:ext uri="{28A0092B-C50C-407E-A947-70E740481C1C}">
                <a14:useLocalDpi xmlns:a14="http://schemas.microsoft.com/office/drawing/2010/main" val="0"/>
              </a:ext>
            </a:extLst>
          </a:blip>
          <a:srcRect t="14275" b="12015"/>
          <a:stretch/>
        </p:blipFill>
        <p:spPr bwMode="auto">
          <a:xfrm>
            <a:off x="457200" y="457200"/>
            <a:ext cx="11277600" cy="59436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87723936"/>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1" name="Rectangle 70">
            <a:extLst>
              <a:ext uri="{FF2B5EF4-FFF2-40B4-BE49-F238E27FC236}">
                <a16:creationId xmlns:a16="http://schemas.microsoft.com/office/drawing/2014/main" id="{5A0118C5-4F8D-4CF4-BADD-53FEACC6C42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73" name="Group 72">
            <a:extLst>
              <a:ext uri="{FF2B5EF4-FFF2-40B4-BE49-F238E27FC236}">
                <a16:creationId xmlns:a16="http://schemas.microsoft.com/office/drawing/2014/main" id="{B894EFA8-F425-4D19-A94B-445388B31E20}"/>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377893"/>
            <a:ext cx="1861854" cy="717514"/>
            <a:chOff x="0" y="377893"/>
            <a:chExt cx="1861854" cy="717514"/>
          </a:xfrm>
          <a:solidFill>
            <a:schemeClr val="bg1"/>
          </a:solidFill>
        </p:grpSpPr>
        <p:sp>
          <p:nvSpPr>
            <p:cNvPr id="74" name="Freeform: Shape 73">
              <a:extLst>
                <a:ext uri="{FF2B5EF4-FFF2-40B4-BE49-F238E27FC236}">
                  <a16:creationId xmlns:a16="http://schemas.microsoft.com/office/drawing/2014/main" id="{C5A741B9-65EC-4C5B-9FE0-4A18575771A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377893"/>
              <a:ext cx="1861854" cy="277779"/>
            </a:xfrm>
            <a:custGeom>
              <a:avLst/>
              <a:gdLst>
                <a:gd name="connsiteX0" fmla="*/ 180458 w 1861854"/>
                <a:gd name="connsiteY0" fmla="*/ 0 h 277779"/>
                <a:gd name="connsiteX1" fmla="*/ 419222 w 1861854"/>
                <a:gd name="connsiteY1" fmla="*/ 238761 h 277779"/>
                <a:gd name="connsiteX2" fmla="*/ 657984 w 1861854"/>
                <a:gd name="connsiteY2" fmla="*/ 0 h 277779"/>
                <a:gd name="connsiteX3" fmla="*/ 896745 w 1861854"/>
                <a:gd name="connsiteY3" fmla="*/ 238761 h 277779"/>
                <a:gd name="connsiteX4" fmla="*/ 1135754 w 1861854"/>
                <a:gd name="connsiteY4" fmla="*/ 0 h 277779"/>
                <a:gd name="connsiteX5" fmla="*/ 1374516 w 1861854"/>
                <a:gd name="connsiteY5" fmla="*/ 238761 h 277779"/>
                <a:gd name="connsiteX6" fmla="*/ 1613277 w 1861854"/>
                <a:gd name="connsiteY6" fmla="*/ 0 h 277779"/>
                <a:gd name="connsiteX7" fmla="*/ 1861854 w 1861854"/>
                <a:gd name="connsiteY7" fmla="*/ 248577 h 277779"/>
                <a:gd name="connsiteX8" fmla="*/ 1842470 w 1861854"/>
                <a:gd name="connsiteY8" fmla="*/ 267963 h 277779"/>
                <a:gd name="connsiteX9" fmla="*/ 1613277 w 1861854"/>
                <a:gd name="connsiteY9" fmla="*/ 39017 h 277779"/>
                <a:gd name="connsiteX10" fmla="*/ 1374516 w 1861854"/>
                <a:gd name="connsiteY10" fmla="*/ 277779 h 277779"/>
                <a:gd name="connsiteX11" fmla="*/ 1135754 w 1861854"/>
                <a:gd name="connsiteY11" fmla="*/ 39017 h 277779"/>
                <a:gd name="connsiteX12" fmla="*/ 896745 w 1861854"/>
                <a:gd name="connsiteY12" fmla="*/ 277779 h 277779"/>
                <a:gd name="connsiteX13" fmla="*/ 657984 w 1861854"/>
                <a:gd name="connsiteY13" fmla="*/ 39017 h 277779"/>
                <a:gd name="connsiteX14" fmla="*/ 419222 w 1861854"/>
                <a:gd name="connsiteY14" fmla="*/ 277779 h 277779"/>
                <a:gd name="connsiteX15" fmla="*/ 180458 w 1861854"/>
                <a:gd name="connsiteY15" fmla="*/ 39017 h 277779"/>
                <a:gd name="connsiteX16" fmla="*/ 0 w 1861854"/>
                <a:gd name="connsiteY16" fmla="*/ 219283 h 277779"/>
                <a:gd name="connsiteX17" fmla="*/ 0 w 1861854"/>
                <a:gd name="connsiteY17" fmla="*/ 180458 h 2777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861854" h="277779">
                  <a:moveTo>
                    <a:pt x="180458" y="0"/>
                  </a:moveTo>
                  <a:lnTo>
                    <a:pt x="419222" y="238761"/>
                  </a:lnTo>
                  <a:lnTo>
                    <a:pt x="657984" y="0"/>
                  </a:lnTo>
                  <a:lnTo>
                    <a:pt x="896745" y="238761"/>
                  </a:lnTo>
                  <a:lnTo>
                    <a:pt x="1135754" y="0"/>
                  </a:lnTo>
                  <a:lnTo>
                    <a:pt x="1374516" y="238761"/>
                  </a:lnTo>
                  <a:lnTo>
                    <a:pt x="1613277" y="0"/>
                  </a:lnTo>
                  <a:lnTo>
                    <a:pt x="1861854" y="248577"/>
                  </a:lnTo>
                  <a:lnTo>
                    <a:pt x="1842470" y="267963"/>
                  </a:lnTo>
                  <a:lnTo>
                    <a:pt x="1613277" y="39017"/>
                  </a:lnTo>
                  <a:lnTo>
                    <a:pt x="1374516" y="277779"/>
                  </a:lnTo>
                  <a:lnTo>
                    <a:pt x="1135754" y="39017"/>
                  </a:lnTo>
                  <a:lnTo>
                    <a:pt x="896745" y="277779"/>
                  </a:lnTo>
                  <a:lnTo>
                    <a:pt x="657984" y="39017"/>
                  </a:lnTo>
                  <a:lnTo>
                    <a:pt x="419222" y="277779"/>
                  </a:lnTo>
                  <a:lnTo>
                    <a:pt x="180458" y="39017"/>
                  </a:lnTo>
                  <a:lnTo>
                    <a:pt x="0" y="219283"/>
                  </a:lnTo>
                  <a:lnTo>
                    <a:pt x="0" y="180458"/>
                  </a:lnTo>
                  <a:close/>
                </a:path>
              </a:pathLst>
            </a:custGeom>
            <a:grpFill/>
            <a:ln w="9525" cap="flat">
              <a:noFill/>
              <a:prstDash val="solid"/>
              <a:miter/>
            </a:ln>
          </p:spPr>
          <p:txBody>
            <a:bodyPr wrap="square" rtlCol="0" anchor="ctr">
              <a:noAutofit/>
            </a:bodyPr>
            <a:lstStyle/>
            <a:p>
              <a:endParaRPr lang="en-US"/>
            </a:p>
          </p:txBody>
        </p:sp>
        <p:sp>
          <p:nvSpPr>
            <p:cNvPr id="75" name="Freeform: Shape 74">
              <a:extLst>
                <a:ext uri="{FF2B5EF4-FFF2-40B4-BE49-F238E27FC236}">
                  <a16:creationId xmlns:a16="http://schemas.microsoft.com/office/drawing/2014/main" id="{C0BB4301-41FA-4453-956F-A11CC664B68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817628"/>
              <a:ext cx="1861854" cy="277779"/>
            </a:xfrm>
            <a:custGeom>
              <a:avLst/>
              <a:gdLst>
                <a:gd name="connsiteX0" fmla="*/ 180458 w 1861854"/>
                <a:gd name="connsiteY0" fmla="*/ 0 h 277779"/>
                <a:gd name="connsiteX1" fmla="*/ 419222 w 1861854"/>
                <a:gd name="connsiteY1" fmla="*/ 238761 h 277779"/>
                <a:gd name="connsiteX2" fmla="*/ 657984 w 1861854"/>
                <a:gd name="connsiteY2" fmla="*/ 0 h 277779"/>
                <a:gd name="connsiteX3" fmla="*/ 896745 w 1861854"/>
                <a:gd name="connsiteY3" fmla="*/ 238761 h 277779"/>
                <a:gd name="connsiteX4" fmla="*/ 1135754 w 1861854"/>
                <a:gd name="connsiteY4" fmla="*/ 0 h 277779"/>
                <a:gd name="connsiteX5" fmla="*/ 1374516 w 1861854"/>
                <a:gd name="connsiteY5" fmla="*/ 238761 h 277779"/>
                <a:gd name="connsiteX6" fmla="*/ 1613277 w 1861854"/>
                <a:gd name="connsiteY6" fmla="*/ 0 h 277779"/>
                <a:gd name="connsiteX7" fmla="*/ 1861854 w 1861854"/>
                <a:gd name="connsiteY7" fmla="*/ 248577 h 277779"/>
                <a:gd name="connsiteX8" fmla="*/ 1842470 w 1861854"/>
                <a:gd name="connsiteY8" fmla="*/ 268208 h 277779"/>
                <a:gd name="connsiteX9" fmla="*/ 1613277 w 1861854"/>
                <a:gd name="connsiteY9" fmla="*/ 39017 h 277779"/>
                <a:gd name="connsiteX10" fmla="*/ 1374516 w 1861854"/>
                <a:gd name="connsiteY10" fmla="*/ 277779 h 277779"/>
                <a:gd name="connsiteX11" fmla="*/ 1135754 w 1861854"/>
                <a:gd name="connsiteY11" fmla="*/ 39017 h 277779"/>
                <a:gd name="connsiteX12" fmla="*/ 896745 w 1861854"/>
                <a:gd name="connsiteY12" fmla="*/ 277779 h 277779"/>
                <a:gd name="connsiteX13" fmla="*/ 657984 w 1861854"/>
                <a:gd name="connsiteY13" fmla="*/ 39017 h 277779"/>
                <a:gd name="connsiteX14" fmla="*/ 419222 w 1861854"/>
                <a:gd name="connsiteY14" fmla="*/ 277779 h 277779"/>
                <a:gd name="connsiteX15" fmla="*/ 180458 w 1861854"/>
                <a:gd name="connsiteY15" fmla="*/ 39017 h 277779"/>
                <a:gd name="connsiteX16" fmla="*/ 0 w 1861854"/>
                <a:gd name="connsiteY16" fmla="*/ 219475 h 277779"/>
                <a:gd name="connsiteX17" fmla="*/ 0 w 1861854"/>
                <a:gd name="connsiteY17" fmla="*/ 180458 h 2777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861854" h="277779">
                  <a:moveTo>
                    <a:pt x="180458" y="0"/>
                  </a:moveTo>
                  <a:lnTo>
                    <a:pt x="419222" y="238761"/>
                  </a:lnTo>
                  <a:lnTo>
                    <a:pt x="657984" y="0"/>
                  </a:lnTo>
                  <a:lnTo>
                    <a:pt x="896745" y="238761"/>
                  </a:lnTo>
                  <a:lnTo>
                    <a:pt x="1135754" y="0"/>
                  </a:lnTo>
                  <a:lnTo>
                    <a:pt x="1374516" y="238761"/>
                  </a:lnTo>
                  <a:lnTo>
                    <a:pt x="1613277" y="0"/>
                  </a:lnTo>
                  <a:lnTo>
                    <a:pt x="1861854" y="248577"/>
                  </a:lnTo>
                  <a:lnTo>
                    <a:pt x="1842470" y="268208"/>
                  </a:lnTo>
                  <a:lnTo>
                    <a:pt x="1613277" y="39017"/>
                  </a:lnTo>
                  <a:lnTo>
                    <a:pt x="1374516" y="277779"/>
                  </a:lnTo>
                  <a:lnTo>
                    <a:pt x="1135754" y="39017"/>
                  </a:lnTo>
                  <a:lnTo>
                    <a:pt x="896745" y="277779"/>
                  </a:lnTo>
                  <a:lnTo>
                    <a:pt x="657984" y="39017"/>
                  </a:lnTo>
                  <a:lnTo>
                    <a:pt x="419222" y="277779"/>
                  </a:lnTo>
                  <a:lnTo>
                    <a:pt x="180458" y="39017"/>
                  </a:lnTo>
                  <a:lnTo>
                    <a:pt x="0" y="219475"/>
                  </a:lnTo>
                  <a:lnTo>
                    <a:pt x="0" y="180458"/>
                  </a:lnTo>
                  <a:close/>
                </a:path>
              </a:pathLst>
            </a:custGeom>
            <a:grpFill/>
            <a:ln w="9525" cap="flat">
              <a:noFill/>
              <a:prstDash val="solid"/>
              <a:miter/>
            </a:ln>
          </p:spPr>
          <p:txBody>
            <a:bodyPr wrap="square" rtlCol="0" anchor="ctr">
              <a:noAutofit/>
            </a:bodyPr>
            <a:lstStyle/>
            <a:p>
              <a:endParaRPr lang="en-US" dirty="0"/>
            </a:p>
          </p:txBody>
        </p:sp>
      </p:grpSp>
      <p:grpSp>
        <p:nvGrpSpPr>
          <p:cNvPr id="77" name="Graphic 185">
            <a:extLst>
              <a:ext uri="{FF2B5EF4-FFF2-40B4-BE49-F238E27FC236}">
                <a16:creationId xmlns:a16="http://schemas.microsoft.com/office/drawing/2014/main" id="{582A903B-6B78-4F0A-B7C9-3D80499020B8}"/>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10428634" y="5987064"/>
            <a:ext cx="1054466" cy="469689"/>
            <a:chOff x="9841624" y="4115729"/>
            <a:chExt cx="602169" cy="268223"/>
          </a:xfrm>
          <a:solidFill>
            <a:schemeClr val="bg1"/>
          </a:solidFill>
        </p:grpSpPr>
        <p:sp>
          <p:nvSpPr>
            <p:cNvPr id="78" name="Freeform: Shape 77">
              <a:extLst>
                <a:ext uri="{FF2B5EF4-FFF2-40B4-BE49-F238E27FC236}">
                  <a16:creationId xmlns:a16="http://schemas.microsoft.com/office/drawing/2014/main" id="{D510EA93-8F64-42C8-A630-D449506E95E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841624" y="4115729"/>
              <a:ext cx="202882" cy="268223"/>
            </a:xfrm>
            <a:custGeom>
              <a:avLst/>
              <a:gdLst>
                <a:gd name="connsiteX0" fmla="*/ 20765 w 202882"/>
                <a:gd name="connsiteY0" fmla="*/ 268224 h 268223"/>
                <a:gd name="connsiteX1" fmla="*/ 0 w 202882"/>
                <a:gd name="connsiteY1" fmla="*/ 268224 h 268223"/>
                <a:gd name="connsiteX2" fmla="*/ 182118 w 202882"/>
                <a:gd name="connsiteY2" fmla="*/ 0 h 268223"/>
                <a:gd name="connsiteX3" fmla="*/ 202883 w 202882"/>
                <a:gd name="connsiteY3" fmla="*/ 0 h 268223"/>
              </a:gdLst>
              <a:ahLst/>
              <a:cxnLst>
                <a:cxn ang="0">
                  <a:pos x="connsiteX0" y="connsiteY0"/>
                </a:cxn>
                <a:cxn ang="0">
                  <a:pos x="connsiteX1" y="connsiteY1"/>
                </a:cxn>
                <a:cxn ang="0">
                  <a:pos x="connsiteX2" y="connsiteY2"/>
                </a:cxn>
                <a:cxn ang="0">
                  <a:pos x="connsiteX3" y="connsiteY3"/>
                </a:cxn>
              </a:cxnLst>
              <a:rect l="l" t="t" r="r" b="b"/>
              <a:pathLst>
                <a:path w="202882" h="268223">
                  <a:moveTo>
                    <a:pt x="20765" y="268224"/>
                  </a:moveTo>
                  <a:lnTo>
                    <a:pt x="0" y="268224"/>
                  </a:lnTo>
                  <a:lnTo>
                    <a:pt x="182118" y="0"/>
                  </a:lnTo>
                  <a:lnTo>
                    <a:pt x="202883" y="0"/>
                  </a:lnTo>
                  <a:close/>
                </a:path>
              </a:pathLst>
            </a:custGeom>
            <a:grpFill/>
            <a:ln w="9525" cap="flat">
              <a:noFill/>
              <a:prstDash val="solid"/>
              <a:miter/>
            </a:ln>
          </p:spPr>
          <p:txBody>
            <a:bodyPr rtlCol="0" anchor="ctr"/>
            <a:lstStyle/>
            <a:p>
              <a:endParaRPr lang="en-US"/>
            </a:p>
          </p:txBody>
        </p:sp>
        <p:sp>
          <p:nvSpPr>
            <p:cNvPr id="79" name="Freeform: Shape 78">
              <a:extLst>
                <a:ext uri="{FF2B5EF4-FFF2-40B4-BE49-F238E27FC236}">
                  <a16:creationId xmlns:a16="http://schemas.microsoft.com/office/drawing/2014/main" id="{06CB53FC-E4DA-4001-928B-9998A85EA5B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941445" y="4115729"/>
              <a:ext cx="202882" cy="268223"/>
            </a:xfrm>
            <a:custGeom>
              <a:avLst/>
              <a:gdLst>
                <a:gd name="connsiteX0" fmla="*/ 20765 w 202882"/>
                <a:gd name="connsiteY0" fmla="*/ 268224 h 268223"/>
                <a:gd name="connsiteX1" fmla="*/ 0 w 202882"/>
                <a:gd name="connsiteY1" fmla="*/ 268224 h 268223"/>
                <a:gd name="connsiteX2" fmla="*/ 182118 w 202882"/>
                <a:gd name="connsiteY2" fmla="*/ 0 h 268223"/>
                <a:gd name="connsiteX3" fmla="*/ 202883 w 202882"/>
                <a:gd name="connsiteY3" fmla="*/ 0 h 268223"/>
              </a:gdLst>
              <a:ahLst/>
              <a:cxnLst>
                <a:cxn ang="0">
                  <a:pos x="connsiteX0" y="connsiteY0"/>
                </a:cxn>
                <a:cxn ang="0">
                  <a:pos x="connsiteX1" y="connsiteY1"/>
                </a:cxn>
                <a:cxn ang="0">
                  <a:pos x="connsiteX2" y="connsiteY2"/>
                </a:cxn>
                <a:cxn ang="0">
                  <a:pos x="connsiteX3" y="connsiteY3"/>
                </a:cxn>
              </a:cxnLst>
              <a:rect l="l" t="t" r="r" b="b"/>
              <a:pathLst>
                <a:path w="202882" h="268223">
                  <a:moveTo>
                    <a:pt x="20765" y="268224"/>
                  </a:moveTo>
                  <a:lnTo>
                    <a:pt x="0" y="268224"/>
                  </a:lnTo>
                  <a:lnTo>
                    <a:pt x="182118" y="0"/>
                  </a:lnTo>
                  <a:lnTo>
                    <a:pt x="202883" y="0"/>
                  </a:lnTo>
                  <a:close/>
                </a:path>
              </a:pathLst>
            </a:custGeom>
            <a:grpFill/>
            <a:ln w="9525" cap="flat">
              <a:noFill/>
              <a:prstDash val="solid"/>
              <a:miter/>
            </a:ln>
          </p:spPr>
          <p:txBody>
            <a:bodyPr rtlCol="0" anchor="ctr"/>
            <a:lstStyle/>
            <a:p>
              <a:endParaRPr lang="en-US"/>
            </a:p>
          </p:txBody>
        </p:sp>
        <p:sp>
          <p:nvSpPr>
            <p:cNvPr id="80" name="Freeform: Shape 79">
              <a:extLst>
                <a:ext uri="{FF2B5EF4-FFF2-40B4-BE49-F238E27FC236}">
                  <a16:creationId xmlns:a16="http://schemas.microsoft.com/office/drawing/2014/main" id="{D210B969-4FDF-4AAC-9397-63D5434958D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041267" y="4115729"/>
              <a:ext cx="202882" cy="268223"/>
            </a:xfrm>
            <a:custGeom>
              <a:avLst/>
              <a:gdLst>
                <a:gd name="connsiteX0" fmla="*/ 20669 w 202882"/>
                <a:gd name="connsiteY0" fmla="*/ 268224 h 268223"/>
                <a:gd name="connsiteX1" fmla="*/ 0 w 202882"/>
                <a:gd name="connsiteY1" fmla="*/ 268224 h 268223"/>
                <a:gd name="connsiteX2" fmla="*/ 182118 w 202882"/>
                <a:gd name="connsiteY2" fmla="*/ 0 h 268223"/>
                <a:gd name="connsiteX3" fmla="*/ 202883 w 202882"/>
                <a:gd name="connsiteY3" fmla="*/ 0 h 268223"/>
              </a:gdLst>
              <a:ahLst/>
              <a:cxnLst>
                <a:cxn ang="0">
                  <a:pos x="connsiteX0" y="connsiteY0"/>
                </a:cxn>
                <a:cxn ang="0">
                  <a:pos x="connsiteX1" y="connsiteY1"/>
                </a:cxn>
                <a:cxn ang="0">
                  <a:pos x="connsiteX2" y="connsiteY2"/>
                </a:cxn>
                <a:cxn ang="0">
                  <a:pos x="connsiteX3" y="connsiteY3"/>
                </a:cxn>
              </a:cxnLst>
              <a:rect l="l" t="t" r="r" b="b"/>
              <a:pathLst>
                <a:path w="202882" h="268223">
                  <a:moveTo>
                    <a:pt x="20669" y="268224"/>
                  </a:moveTo>
                  <a:lnTo>
                    <a:pt x="0" y="268224"/>
                  </a:lnTo>
                  <a:lnTo>
                    <a:pt x="182118" y="0"/>
                  </a:lnTo>
                  <a:lnTo>
                    <a:pt x="202883" y="0"/>
                  </a:lnTo>
                  <a:close/>
                </a:path>
              </a:pathLst>
            </a:custGeom>
            <a:grpFill/>
            <a:ln w="9525" cap="flat">
              <a:noFill/>
              <a:prstDash val="solid"/>
              <a:miter/>
            </a:ln>
          </p:spPr>
          <p:txBody>
            <a:bodyPr rtlCol="0" anchor="ctr"/>
            <a:lstStyle/>
            <a:p>
              <a:endParaRPr lang="en-US"/>
            </a:p>
          </p:txBody>
        </p:sp>
        <p:sp>
          <p:nvSpPr>
            <p:cNvPr id="81" name="Freeform: Shape 80">
              <a:extLst>
                <a:ext uri="{FF2B5EF4-FFF2-40B4-BE49-F238E27FC236}">
                  <a16:creationId xmlns:a16="http://schemas.microsoft.com/office/drawing/2014/main" id="{570B3EF0-84EA-4F47-86A3-1EA1F644A49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141090" y="4115729"/>
              <a:ext cx="202882" cy="268223"/>
            </a:xfrm>
            <a:custGeom>
              <a:avLst/>
              <a:gdLst>
                <a:gd name="connsiteX0" fmla="*/ 20669 w 202882"/>
                <a:gd name="connsiteY0" fmla="*/ 268224 h 268223"/>
                <a:gd name="connsiteX1" fmla="*/ 0 w 202882"/>
                <a:gd name="connsiteY1" fmla="*/ 268224 h 268223"/>
                <a:gd name="connsiteX2" fmla="*/ 182118 w 202882"/>
                <a:gd name="connsiteY2" fmla="*/ 0 h 268223"/>
                <a:gd name="connsiteX3" fmla="*/ 202883 w 202882"/>
                <a:gd name="connsiteY3" fmla="*/ 0 h 268223"/>
              </a:gdLst>
              <a:ahLst/>
              <a:cxnLst>
                <a:cxn ang="0">
                  <a:pos x="connsiteX0" y="connsiteY0"/>
                </a:cxn>
                <a:cxn ang="0">
                  <a:pos x="connsiteX1" y="connsiteY1"/>
                </a:cxn>
                <a:cxn ang="0">
                  <a:pos x="connsiteX2" y="connsiteY2"/>
                </a:cxn>
                <a:cxn ang="0">
                  <a:pos x="connsiteX3" y="connsiteY3"/>
                </a:cxn>
              </a:cxnLst>
              <a:rect l="l" t="t" r="r" b="b"/>
              <a:pathLst>
                <a:path w="202882" h="268223">
                  <a:moveTo>
                    <a:pt x="20669" y="268224"/>
                  </a:moveTo>
                  <a:lnTo>
                    <a:pt x="0" y="268224"/>
                  </a:lnTo>
                  <a:lnTo>
                    <a:pt x="182118" y="0"/>
                  </a:lnTo>
                  <a:lnTo>
                    <a:pt x="202883" y="0"/>
                  </a:lnTo>
                  <a:close/>
                </a:path>
              </a:pathLst>
            </a:custGeom>
            <a:grpFill/>
            <a:ln w="9525" cap="flat">
              <a:noFill/>
              <a:prstDash val="solid"/>
              <a:miter/>
            </a:ln>
          </p:spPr>
          <p:txBody>
            <a:bodyPr rtlCol="0" anchor="ctr"/>
            <a:lstStyle/>
            <a:p>
              <a:endParaRPr lang="en-US"/>
            </a:p>
          </p:txBody>
        </p:sp>
        <p:sp>
          <p:nvSpPr>
            <p:cNvPr id="82" name="Freeform: Shape 81">
              <a:extLst>
                <a:ext uri="{FF2B5EF4-FFF2-40B4-BE49-F238E27FC236}">
                  <a16:creationId xmlns:a16="http://schemas.microsoft.com/office/drawing/2014/main" id="{259369A8-EF57-42A1-8EC8-F6A9F92A3AD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240911" y="4115729"/>
              <a:ext cx="202882" cy="268223"/>
            </a:xfrm>
            <a:custGeom>
              <a:avLst/>
              <a:gdLst>
                <a:gd name="connsiteX0" fmla="*/ 20669 w 202882"/>
                <a:gd name="connsiteY0" fmla="*/ 268224 h 268223"/>
                <a:gd name="connsiteX1" fmla="*/ 0 w 202882"/>
                <a:gd name="connsiteY1" fmla="*/ 268224 h 268223"/>
                <a:gd name="connsiteX2" fmla="*/ 182118 w 202882"/>
                <a:gd name="connsiteY2" fmla="*/ 0 h 268223"/>
                <a:gd name="connsiteX3" fmla="*/ 202883 w 202882"/>
                <a:gd name="connsiteY3" fmla="*/ 0 h 268223"/>
              </a:gdLst>
              <a:ahLst/>
              <a:cxnLst>
                <a:cxn ang="0">
                  <a:pos x="connsiteX0" y="connsiteY0"/>
                </a:cxn>
                <a:cxn ang="0">
                  <a:pos x="connsiteX1" y="connsiteY1"/>
                </a:cxn>
                <a:cxn ang="0">
                  <a:pos x="connsiteX2" y="connsiteY2"/>
                </a:cxn>
                <a:cxn ang="0">
                  <a:pos x="connsiteX3" y="connsiteY3"/>
                </a:cxn>
              </a:cxnLst>
              <a:rect l="l" t="t" r="r" b="b"/>
              <a:pathLst>
                <a:path w="202882" h="268223">
                  <a:moveTo>
                    <a:pt x="20669" y="268224"/>
                  </a:moveTo>
                  <a:lnTo>
                    <a:pt x="0" y="268224"/>
                  </a:lnTo>
                  <a:lnTo>
                    <a:pt x="182118" y="0"/>
                  </a:lnTo>
                  <a:lnTo>
                    <a:pt x="202883" y="0"/>
                  </a:lnTo>
                  <a:close/>
                </a:path>
              </a:pathLst>
            </a:custGeom>
            <a:grpFill/>
            <a:ln w="9525" cap="flat">
              <a:noFill/>
              <a:prstDash val="solid"/>
              <a:miter/>
            </a:ln>
          </p:spPr>
          <p:txBody>
            <a:bodyPr rtlCol="0" anchor="ctr"/>
            <a:lstStyle/>
            <a:p>
              <a:endParaRPr lang="en-US"/>
            </a:p>
          </p:txBody>
        </p:sp>
      </p:grpSp>
      <p:pic>
        <p:nvPicPr>
          <p:cNvPr id="2050" name="Picture 2" descr="240 ideias de INFOGRAFICOS Biblicos em 2021 | bíblia estudo, curiosidades  biblicas, bíblia">
            <a:extLst>
              <a:ext uri="{FF2B5EF4-FFF2-40B4-BE49-F238E27FC236}">
                <a16:creationId xmlns:a16="http://schemas.microsoft.com/office/drawing/2014/main" id="{A7F34DE7-59F9-46EB-B603-200A6A9DAF0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74742" y="-64477"/>
            <a:ext cx="4116387"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6496870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m 4">
            <a:extLst>
              <a:ext uri="{FF2B5EF4-FFF2-40B4-BE49-F238E27FC236}">
                <a16:creationId xmlns:a16="http://schemas.microsoft.com/office/drawing/2014/main" id="{55E7A3C3-C488-40C4-BE47-75119097363B}"/>
              </a:ext>
            </a:extLst>
          </p:cNvPr>
          <p:cNvPicPr>
            <a:picLocks noChangeAspect="1"/>
          </p:cNvPicPr>
          <p:nvPr/>
        </p:nvPicPr>
        <p:blipFill>
          <a:blip r:embed="rId2"/>
          <a:stretch>
            <a:fillRect/>
          </a:stretch>
        </p:blipFill>
        <p:spPr>
          <a:xfrm>
            <a:off x="1354382" y="174675"/>
            <a:ext cx="9794265" cy="6508649"/>
          </a:xfrm>
          <a:prstGeom prst="rect">
            <a:avLst/>
          </a:prstGeom>
        </p:spPr>
      </p:pic>
    </p:spTree>
    <p:extLst>
      <p:ext uri="{BB962C8B-B14F-4D97-AF65-F5344CB8AC3E}">
        <p14:creationId xmlns:p14="http://schemas.microsoft.com/office/powerpoint/2010/main" val="3853157062"/>
      </p:ext>
    </p:extLst>
  </p:cSld>
  <p:clrMapOvr>
    <a:masterClrMapping/>
  </p:clrMapOvr>
</p:sld>
</file>

<file path=ppt/theme/theme1.xml><?xml version="1.0" encoding="utf-8"?>
<a:theme xmlns:a="http://schemas.openxmlformats.org/drawingml/2006/main" name="Tema do Office">
  <a:themeElements>
    <a:clrScheme name="Escritório">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Escritório">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Escritório">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Tema do Office">
      <a:dk1>
        <a:sysClr val="windowText" lastClr="000000"/>
      </a:dk1>
      <a:lt1>
        <a:sysClr val="window" lastClr="FFFFFF"/>
      </a:lt1>
      <a:dk2>
        <a:srgbClr val="44546A"/>
      </a:dk2>
      <a:lt2>
        <a:srgbClr val="E7E6E6"/>
      </a:lt2>
      <a:accent1>
        <a:srgbClr val="1D9A78"/>
      </a:accent1>
      <a:accent2>
        <a:srgbClr val="8BC145"/>
      </a:accent2>
      <a:accent3>
        <a:srgbClr val="36AFCE"/>
      </a:accent3>
      <a:accent4>
        <a:srgbClr val="1D6FA9"/>
      </a:accent4>
      <a:accent5>
        <a:srgbClr val="B74919"/>
      </a:accent5>
      <a:accent6>
        <a:srgbClr val="F19D19"/>
      </a:accent6>
      <a:hlink>
        <a:srgbClr val="0563C1"/>
      </a:hlink>
      <a:folHlink>
        <a:srgbClr val="954F72"/>
      </a:folHlink>
    </a:clrScheme>
    <a:fontScheme name="Tema do 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Tema do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AE6F2518-B084-4896-AF52-66CC2144AA26}"/>
    </a:ext>
  </a:extLst>
</a:theme>
</file>

<file path=ppt/theme/theme3.xml><?xml version="1.0" encoding="utf-8"?>
<a:theme xmlns:a="http://schemas.openxmlformats.org/drawingml/2006/main" name="1_Retrospectiva">
  <a:themeElements>
    <a:clrScheme name="Retrospectiva">
      <a:dk1>
        <a:sysClr val="windowText" lastClr="000000"/>
      </a:dk1>
      <a:lt1>
        <a:sysClr val="window" lastClr="FFFFFF"/>
      </a:lt1>
      <a:dk2>
        <a:srgbClr val="455F51"/>
      </a:dk2>
      <a:lt2>
        <a:srgbClr val="E2DFCC"/>
      </a:lt2>
      <a:accent1>
        <a:srgbClr val="99CB38"/>
      </a:accent1>
      <a:accent2>
        <a:srgbClr val="63A537"/>
      </a:accent2>
      <a:accent3>
        <a:srgbClr val="37A76F"/>
      </a:accent3>
      <a:accent4>
        <a:srgbClr val="44C1A3"/>
      </a:accent4>
      <a:accent5>
        <a:srgbClr val="4EB3CF"/>
      </a:accent5>
      <a:accent6>
        <a:srgbClr val="51C3F9"/>
      </a:accent6>
      <a:hlink>
        <a:srgbClr val="6B9F25"/>
      </a:hlink>
      <a:folHlink>
        <a:srgbClr val="B26B02"/>
      </a:folHlink>
    </a:clrScheme>
    <a:fontScheme name="Retrospectiva">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Retrospectiva">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thm15="http://schemas.microsoft.com/office/thememl/2012/main" name="Retrospect" id="{5F128B03-DCCA-4EEB-AB3B-CF2899314A46}" vid="{D26EA377-59BD-4C9C-9D94-EE8416EE4C79}"/>
    </a:ext>
  </a:extLst>
</a:theme>
</file>

<file path=ppt/webextensions/_rels/taskpanes.xml.rels><?xml version="1.0" encoding="UTF-8" standalone="yes"?>
<Relationships xmlns="http://schemas.openxmlformats.org/package/2006/relationships"><Relationship Id="rId2" Type="http://schemas.microsoft.com/office/2011/relationships/webextension" Target="webextension2.xml"/><Relationship Id="rId1" Type="http://schemas.microsoft.com/office/2011/relationships/webextension" Target="webextension1.xml"/></Relationships>
</file>

<file path=ppt/webextensions/taskpanes.xml><?xml version="1.0" encoding="utf-8"?>
<wetp:taskpanes xmlns:wetp="http://schemas.microsoft.com/office/webextensions/taskpanes/2010/11">
  <wetp:taskpane dockstate="right" visibility="0" width="350" row="8">
    <wetp:webextensionref xmlns:r="http://schemas.openxmlformats.org/officeDocument/2006/relationships" r:id="rId1"/>
  </wetp:taskpane>
  <wetp:taskpane dockstate="right" visibility="0" width="350" row="7">
    <wetp:webextensionref xmlns:r="http://schemas.openxmlformats.org/officeDocument/2006/relationships" r:id="rId2"/>
  </wetp:taskpane>
</wetp:taskpanes>
</file>

<file path=ppt/webextensions/webextension1.xml><?xml version="1.0" encoding="utf-8"?>
<we:webextension xmlns:we="http://schemas.microsoft.com/office/webextensions/webextension/2010/11" id="{AB90FC0D-7C3C-4187-A281-A1F0494A263F}">
  <we:reference id="wa104380907" version="3.0.0.0" store="pt-BR" storeType="OMEX"/>
  <we:alternateReferences>
    <we:reference id="WA104380907" version="3.0.0.0" store="" storeType="OMEX"/>
  </we:alternateReferences>
  <we:properties/>
  <we:bindings/>
  <we:snapshot xmlns:r="http://schemas.openxmlformats.org/officeDocument/2006/relationships"/>
</we:webextension>
</file>

<file path=ppt/webextensions/webextension2.xml><?xml version="1.0" encoding="utf-8"?>
<we:webextension xmlns:we="http://schemas.microsoft.com/office/webextensions/webextension/2010/11" id="{223D6F7F-BC98-405F-BBF5-EFDA47BD8E8D}">
  <we:reference id="wa104380902" version="1.0.0.0" store="pt-BR" storeType="OMEX"/>
  <we:alternateReferences>
    <we:reference id="WA104380902" version="1.0.0.0" store="" storeType="OMEX"/>
  </we:alternateReferences>
  <we:properties/>
  <we:bindings/>
  <we:snapshot xmlns:r="http://schemas.openxmlformats.org/officeDocument/2006/relationships"/>
</we:webextension>
</file>

<file path=docProps/app.xml><?xml version="1.0" encoding="utf-8"?>
<Properties xmlns="http://schemas.openxmlformats.org/officeDocument/2006/extended-properties" xmlns:vt="http://schemas.openxmlformats.org/officeDocument/2006/docPropsVTypes">
  <TotalTime>1687</TotalTime>
  <Words>1234</Words>
  <Application>Microsoft Office PowerPoint</Application>
  <PresentationFormat>Widescreen</PresentationFormat>
  <Paragraphs>49</Paragraphs>
  <Slides>20</Slides>
  <Notes>0</Notes>
  <HiddenSlides>0</HiddenSlides>
  <MMClips>0</MMClips>
  <ScaleCrop>false</ScaleCrop>
  <HeadingPairs>
    <vt:vector size="6" baseType="variant">
      <vt:variant>
        <vt:lpstr>Fontes usadas</vt:lpstr>
      </vt:variant>
      <vt:variant>
        <vt:i4>3</vt:i4>
      </vt:variant>
      <vt:variant>
        <vt:lpstr>Tema</vt:lpstr>
      </vt:variant>
      <vt:variant>
        <vt:i4>3</vt:i4>
      </vt:variant>
      <vt:variant>
        <vt:lpstr>Títulos de slides</vt:lpstr>
      </vt:variant>
      <vt:variant>
        <vt:i4>20</vt:i4>
      </vt:variant>
    </vt:vector>
  </HeadingPairs>
  <TitlesOfParts>
    <vt:vector size="26" baseType="lpstr">
      <vt:lpstr>Arial</vt:lpstr>
      <vt:lpstr>Calibri</vt:lpstr>
      <vt:lpstr>Calibri Light</vt:lpstr>
      <vt:lpstr>Tema do Office</vt:lpstr>
      <vt:lpstr>Office Theme</vt:lpstr>
      <vt:lpstr>1_Retrospectiva</vt:lpstr>
      <vt:lpstr>Lição 12.  Zacarias, o profeta zeloso </vt:lpstr>
      <vt:lpstr>Apresentação do PowerPoint</vt:lpstr>
      <vt:lpstr>Objetivo da lição:</vt:lpstr>
      <vt:lpstr>Atividade em grupo</vt:lpstr>
      <vt:lpstr>SUBSIDIO PARA O PROFESSOR</vt:lpstr>
      <vt:lpstr>Profetas menores</vt:lpstr>
      <vt:lpstr>Apresentação do PowerPoint</vt:lpstr>
      <vt:lpstr>Apresentação do PowerPoint</vt:lpstr>
      <vt:lpstr>Apresentação do PowerPoint</vt:lpstr>
      <vt:lpstr>Apresentação do PowerPoint</vt:lpstr>
      <vt:lpstr>Apresentação do PowerPoint</vt:lpstr>
      <vt:lpstr>Apresentação do PowerPoint</vt:lpstr>
      <vt:lpstr>Introdução</vt:lpstr>
      <vt:lpstr>1. As visões de Zacarias </vt:lpstr>
      <vt:lpstr>2. As visões de Zacarias </vt:lpstr>
      <vt:lpstr>3. A mensagem de Zacarias para hoje</vt:lpstr>
      <vt:lpstr>Conclusão </vt:lpstr>
      <vt:lpstr>Apresentação do PowerPoint</vt:lpstr>
      <vt:lpstr>Apresentação do PowerPoint</vt:lpstr>
      <vt:lpstr>Bibliografia: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Lição 5 A luz que brilha nas trevas</dc:title>
  <dc:creator>Julio César Pereira</dc:creator>
  <cp:lastModifiedBy>Julio César Pereira</cp:lastModifiedBy>
  <cp:revision>95</cp:revision>
  <dcterms:created xsi:type="dcterms:W3CDTF">2021-01-30T14:50:10Z</dcterms:created>
  <dcterms:modified xsi:type="dcterms:W3CDTF">2021-06-18T03:47:53Z</dcterms:modified>
</cp:coreProperties>
</file>